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33AA3-2961-4AFF-B4AC-0CD503282FCE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1096314-9948-4F43-AF96-6FFB6D3BE3BA}">
      <dgm:prSet/>
      <dgm:spPr/>
      <dgm:t>
        <a:bodyPr/>
        <a:lstStyle/>
        <a:p>
          <a:pPr rtl="0"/>
          <a:r>
            <a:rPr lang="en-US" smtClean="0"/>
            <a:t>There are 2 things going on:</a:t>
          </a:r>
          <a:endParaRPr lang="en-US"/>
        </a:p>
      </dgm:t>
    </dgm:pt>
    <dgm:pt modelId="{91885029-EBDE-4A82-806E-8109E35B7539}" type="parTrans" cxnId="{70CB8AD0-808B-48F3-B629-FAC9FCA62D74}">
      <dgm:prSet/>
      <dgm:spPr/>
      <dgm:t>
        <a:bodyPr/>
        <a:lstStyle/>
        <a:p>
          <a:endParaRPr lang="en-US"/>
        </a:p>
      </dgm:t>
    </dgm:pt>
    <dgm:pt modelId="{C8439E8E-DD42-4FCE-BE31-9DC64B9403D0}" type="sibTrans" cxnId="{70CB8AD0-808B-48F3-B629-FAC9FCA62D74}">
      <dgm:prSet/>
      <dgm:spPr/>
      <dgm:t>
        <a:bodyPr/>
        <a:lstStyle/>
        <a:p>
          <a:endParaRPr lang="en-US"/>
        </a:p>
      </dgm:t>
    </dgm:pt>
    <dgm:pt modelId="{847BEC20-B815-4752-8B00-5378196E9D26}">
      <dgm:prSet/>
      <dgm:spPr/>
      <dgm:t>
        <a:bodyPr/>
        <a:lstStyle/>
        <a:p>
          <a:pPr rtl="0"/>
          <a:r>
            <a:rPr lang="en-US" smtClean="0"/>
            <a:t>One, it is hard for Paul to imagine that in the broad sweep of human decision, that those decisions happen completely independent of God’s decisions</a:t>
          </a:r>
          <a:endParaRPr lang="en-US"/>
        </a:p>
      </dgm:t>
    </dgm:pt>
    <dgm:pt modelId="{D3053124-15FB-4E78-BE3B-C030B62C6838}" type="parTrans" cxnId="{63DD5B35-B0CF-4E85-B9CB-B9680CE21A6B}">
      <dgm:prSet/>
      <dgm:spPr/>
      <dgm:t>
        <a:bodyPr/>
        <a:lstStyle/>
        <a:p>
          <a:endParaRPr lang="en-US"/>
        </a:p>
      </dgm:t>
    </dgm:pt>
    <dgm:pt modelId="{29E11037-4144-4762-8CE9-38144A11696B}" type="sibTrans" cxnId="{63DD5B35-B0CF-4E85-B9CB-B9680CE21A6B}">
      <dgm:prSet/>
      <dgm:spPr/>
      <dgm:t>
        <a:bodyPr/>
        <a:lstStyle/>
        <a:p>
          <a:endParaRPr lang="en-US"/>
        </a:p>
      </dgm:t>
    </dgm:pt>
    <dgm:pt modelId="{E8595A15-B4D5-4D5F-8A3F-344968E6B7D5}">
      <dgm:prSet/>
      <dgm:spPr/>
      <dgm:t>
        <a:bodyPr/>
        <a:lstStyle/>
        <a:p>
          <a:pPr rtl="0"/>
          <a:r>
            <a:rPr lang="en-US" smtClean="0"/>
            <a:t>To the extent that is true of you as a parent, even greater for God</a:t>
          </a:r>
          <a:endParaRPr lang="en-US"/>
        </a:p>
      </dgm:t>
    </dgm:pt>
    <dgm:pt modelId="{3E09FCBE-8335-4C8F-BFFA-B493E7EDA9DB}" type="parTrans" cxnId="{2DE5083D-FDC6-4DF0-90F7-E50CDE233AE4}">
      <dgm:prSet/>
      <dgm:spPr/>
      <dgm:t>
        <a:bodyPr/>
        <a:lstStyle/>
        <a:p>
          <a:endParaRPr lang="en-US"/>
        </a:p>
      </dgm:t>
    </dgm:pt>
    <dgm:pt modelId="{C9F282E9-C88D-44FB-9330-02A09B41C947}" type="sibTrans" cxnId="{2DE5083D-FDC6-4DF0-90F7-E50CDE233AE4}">
      <dgm:prSet/>
      <dgm:spPr/>
      <dgm:t>
        <a:bodyPr/>
        <a:lstStyle/>
        <a:p>
          <a:endParaRPr lang="en-US"/>
        </a:p>
      </dgm:t>
    </dgm:pt>
    <dgm:pt modelId="{15B870A9-246A-4115-AE37-E8BA2F3414CA}" type="pres">
      <dgm:prSet presAssocID="{86B33AA3-2961-4AFF-B4AC-0CD503282FCE}" presName="Name0" presStyleCnt="0">
        <dgm:presLayoutVars>
          <dgm:dir/>
          <dgm:resizeHandles val="exact"/>
        </dgm:presLayoutVars>
      </dgm:prSet>
      <dgm:spPr/>
    </dgm:pt>
    <dgm:pt modelId="{5D968FA9-3DD3-4B97-98FD-75EA5EB13816}" type="pres">
      <dgm:prSet presAssocID="{51096314-9948-4F43-AF96-6FFB6D3BE3BA}" presName="node" presStyleLbl="node1" presStyleIdx="0" presStyleCnt="1">
        <dgm:presLayoutVars>
          <dgm:bulletEnabled val="1"/>
        </dgm:presLayoutVars>
      </dgm:prSet>
      <dgm:spPr/>
    </dgm:pt>
  </dgm:ptLst>
  <dgm:cxnLst>
    <dgm:cxn modelId="{3768D7B3-8EDD-4BA4-9CC0-6148BC3D36A4}" type="presOf" srcId="{51096314-9948-4F43-AF96-6FFB6D3BE3BA}" destId="{5D968FA9-3DD3-4B97-98FD-75EA5EB13816}" srcOrd="0" destOrd="0" presId="urn:microsoft.com/office/officeart/2005/8/layout/process1"/>
    <dgm:cxn modelId="{2DE5083D-FDC6-4DF0-90F7-E50CDE233AE4}" srcId="{51096314-9948-4F43-AF96-6FFB6D3BE3BA}" destId="{E8595A15-B4D5-4D5F-8A3F-344968E6B7D5}" srcOrd="1" destOrd="0" parTransId="{3E09FCBE-8335-4C8F-BFFA-B493E7EDA9DB}" sibTransId="{C9F282E9-C88D-44FB-9330-02A09B41C947}"/>
    <dgm:cxn modelId="{70CB8AD0-808B-48F3-B629-FAC9FCA62D74}" srcId="{86B33AA3-2961-4AFF-B4AC-0CD503282FCE}" destId="{51096314-9948-4F43-AF96-6FFB6D3BE3BA}" srcOrd="0" destOrd="0" parTransId="{91885029-EBDE-4A82-806E-8109E35B7539}" sibTransId="{C8439E8E-DD42-4FCE-BE31-9DC64B9403D0}"/>
    <dgm:cxn modelId="{725F813B-D09E-43A7-B68D-16B84FE86ADD}" type="presOf" srcId="{E8595A15-B4D5-4D5F-8A3F-344968E6B7D5}" destId="{5D968FA9-3DD3-4B97-98FD-75EA5EB13816}" srcOrd="0" destOrd="2" presId="urn:microsoft.com/office/officeart/2005/8/layout/process1"/>
    <dgm:cxn modelId="{9FB6122E-6632-48CE-9F66-73AF3DDF8BF8}" type="presOf" srcId="{847BEC20-B815-4752-8B00-5378196E9D26}" destId="{5D968FA9-3DD3-4B97-98FD-75EA5EB13816}" srcOrd="0" destOrd="1" presId="urn:microsoft.com/office/officeart/2005/8/layout/process1"/>
    <dgm:cxn modelId="{E485D20F-C954-4F09-A7CE-D17DB47930EF}" type="presOf" srcId="{86B33AA3-2961-4AFF-B4AC-0CD503282FCE}" destId="{15B870A9-246A-4115-AE37-E8BA2F3414CA}" srcOrd="0" destOrd="0" presId="urn:microsoft.com/office/officeart/2005/8/layout/process1"/>
    <dgm:cxn modelId="{63DD5B35-B0CF-4E85-B9CB-B9680CE21A6B}" srcId="{51096314-9948-4F43-AF96-6FFB6D3BE3BA}" destId="{847BEC20-B815-4752-8B00-5378196E9D26}" srcOrd="0" destOrd="0" parTransId="{D3053124-15FB-4E78-BE3B-C030B62C6838}" sibTransId="{29E11037-4144-4762-8CE9-38144A11696B}"/>
    <dgm:cxn modelId="{127FDD14-6BB3-4EB3-893F-85B9041BF454}" type="presParOf" srcId="{15B870A9-246A-4115-AE37-E8BA2F3414CA}" destId="{5D968FA9-3DD3-4B97-98FD-75EA5EB1381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E54FE4-970C-4D9A-8D3D-BA6C57BE8F0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110F11-A495-4C86-B4C4-B3DD9C92D2EE}">
      <dgm:prSet/>
      <dgm:spPr/>
      <dgm:t>
        <a:bodyPr/>
        <a:lstStyle/>
        <a:p>
          <a:pPr rtl="0"/>
          <a:r>
            <a:rPr lang="en-US" smtClean="0"/>
            <a:t>Paul is dealing with a pattern or trend in God’s dealing with races of people (Jews and Gentiles) and not individuals</a:t>
          </a:r>
          <a:endParaRPr lang="en-US"/>
        </a:p>
      </dgm:t>
    </dgm:pt>
    <dgm:pt modelId="{74453067-734A-46B4-B3A9-2CA26C8C34DB}" type="parTrans" cxnId="{B6943C05-523A-4EF3-BBBD-5CF6F50840A7}">
      <dgm:prSet/>
      <dgm:spPr/>
      <dgm:t>
        <a:bodyPr/>
        <a:lstStyle/>
        <a:p>
          <a:endParaRPr lang="en-US"/>
        </a:p>
      </dgm:t>
    </dgm:pt>
    <dgm:pt modelId="{EC3F23B3-880D-445A-96D5-905B4002246E}" type="sibTrans" cxnId="{B6943C05-523A-4EF3-BBBD-5CF6F50840A7}">
      <dgm:prSet/>
      <dgm:spPr/>
      <dgm:t>
        <a:bodyPr/>
        <a:lstStyle/>
        <a:p>
          <a:endParaRPr lang="en-US"/>
        </a:p>
      </dgm:t>
    </dgm:pt>
    <dgm:pt modelId="{85F24F19-59EB-40B1-89FA-ED26727C9944}">
      <dgm:prSet/>
      <dgm:spPr/>
      <dgm:t>
        <a:bodyPr/>
        <a:lstStyle/>
        <a:p>
          <a:pPr rtl="0"/>
          <a:r>
            <a:rPr lang="en-US" smtClean="0"/>
            <a:t>11+12=human decision</a:t>
          </a:r>
          <a:endParaRPr lang="en-US"/>
        </a:p>
      </dgm:t>
    </dgm:pt>
    <dgm:pt modelId="{AE2A974C-477E-49C8-87D3-2731911251B5}" type="parTrans" cxnId="{E0EA7B05-A18A-4BA7-914A-49429D537A64}">
      <dgm:prSet/>
      <dgm:spPr/>
      <dgm:t>
        <a:bodyPr/>
        <a:lstStyle/>
        <a:p>
          <a:endParaRPr lang="en-US"/>
        </a:p>
      </dgm:t>
    </dgm:pt>
    <dgm:pt modelId="{00DAE8C0-051D-4501-BD00-B48D4CA12FF5}" type="sibTrans" cxnId="{E0EA7B05-A18A-4BA7-914A-49429D537A64}">
      <dgm:prSet/>
      <dgm:spPr/>
      <dgm:t>
        <a:bodyPr/>
        <a:lstStyle/>
        <a:p>
          <a:endParaRPr lang="en-US"/>
        </a:p>
      </dgm:t>
    </dgm:pt>
    <dgm:pt modelId="{B2F9D953-31F8-4B39-A167-D8230956A2E2}">
      <dgm:prSet/>
      <dgm:spPr/>
      <dgm:t>
        <a:bodyPr/>
        <a:lstStyle/>
        <a:p>
          <a:pPr rtl="0"/>
          <a:r>
            <a:rPr lang="en-US" smtClean="0"/>
            <a:t>15=God’s decision</a:t>
          </a:r>
          <a:endParaRPr lang="en-US"/>
        </a:p>
      </dgm:t>
    </dgm:pt>
    <dgm:pt modelId="{1DDC8F4D-845F-4D50-9CB8-6CA9812BB237}" type="parTrans" cxnId="{F1300169-CB42-448F-A645-0455EF33F223}">
      <dgm:prSet/>
      <dgm:spPr/>
      <dgm:t>
        <a:bodyPr/>
        <a:lstStyle/>
        <a:p>
          <a:endParaRPr lang="en-US"/>
        </a:p>
      </dgm:t>
    </dgm:pt>
    <dgm:pt modelId="{3DE26FA5-6BB6-48ED-909C-91D4317669FC}" type="sibTrans" cxnId="{F1300169-CB42-448F-A645-0455EF33F223}">
      <dgm:prSet/>
      <dgm:spPr/>
      <dgm:t>
        <a:bodyPr/>
        <a:lstStyle/>
        <a:p>
          <a:endParaRPr lang="en-US"/>
        </a:p>
      </dgm:t>
    </dgm:pt>
    <dgm:pt modelId="{668CF67B-A855-436D-9DD2-AA9E866DCDF6}" type="pres">
      <dgm:prSet presAssocID="{56E54FE4-970C-4D9A-8D3D-BA6C57BE8F02}" presName="linear" presStyleCnt="0">
        <dgm:presLayoutVars>
          <dgm:animLvl val="lvl"/>
          <dgm:resizeHandles val="exact"/>
        </dgm:presLayoutVars>
      </dgm:prSet>
      <dgm:spPr/>
    </dgm:pt>
    <dgm:pt modelId="{6F14EF8D-5BC4-486B-9480-DC8E9E41B9F8}" type="pres">
      <dgm:prSet presAssocID="{B1110F11-A495-4C86-B4C4-B3DD9C92D2E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46E85F5-5CDB-4583-891B-B43CEBAD99E9}" type="pres">
      <dgm:prSet presAssocID="{B1110F11-A495-4C86-B4C4-B3DD9C92D2E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9EB5083-7F54-48AF-8D91-3A5C67EECE01}" type="presOf" srcId="{B1110F11-A495-4C86-B4C4-B3DD9C92D2EE}" destId="{6F14EF8D-5BC4-486B-9480-DC8E9E41B9F8}" srcOrd="0" destOrd="0" presId="urn:microsoft.com/office/officeart/2005/8/layout/vList2"/>
    <dgm:cxn modelId="{B6943C05-523A-4EF3-BBBD-5CF6F50840A7}" srcId="{56E54FE4-970C-4D9A-8D3D-BA6C57BE8F02}" destId="{B1110F11-A495-4C86-B4C4-B3DD9C92D2EE}" srcOrd="0" destOrd="0" parTransId="{74453067-734A-46B4-B3A9-2CA26C8C34DB}" sibTransId="{EC3F23B3-880D-445A-96D5-905B4002246E}"/>
    <dgm:cxn modelId="{79BEB1A5-C6E6-4031-991B-B991A398A923}" type="presOf" srcId="{56E54FE4-970C-4D9A-8D3D-BA6C57BE8F02}" destId="{668CF67B-A855-436D-9DD2-AA9E866DCDF6}" srcOrd="0" destOrd="0" presId="urn:microsoft.com/office/officeart/2005/8/layout/vList2"/>
    <dgm:cxn modelId="{EF59E88D-3FA4-4531-8A31-8D6DD38C5918}" type="presOf" srcId="{B2F9D953-31F8-4B39-A167-D8230956A2E2}" destId="{646E85F5-5CDB-4583-891B-B43CEBAD99E9}" srcOrd="0" destOrd="1" presId="urn:microsoft.com/office/officeart/2005/8/layout/vList2"/>
    <dgm:cxn modelId="{3E710CAC-0811-476E-BB3E-D2D264FDE629}" type="presOf" srcId="{85F24F19-59EB-40B1-89FA-ED26727C9944}" destId="{646E85F5-5CDB-4583-891B-B43CEBAD99E9}" srcOrd="0" destOrd="0" presId="urn:microsoft.com/office/officeart/2005/8/layout/vList2"/>
    <dgm:cxn modelId="{F1300169-CB42-448F-A645-0455EF33F223}" srcId="{B1110F11-A495-4C86-B4C4-B3DD9C92D2EE}" destId="{B2F9D953-31F8-4B39-A167-D8230956A2E2}" srcOrd="1" destOrd="0" parTransId="{1DDC8F4D-845F-4D50-9CB8-6CA9812BB237}" sibTransId="{3DE26FA5-6BB6-48ED-909C-91D4317669FC}"/>
    <dgm:cxn modelId="{E0EA7B05-A18A-4BA7-914A-49429D537A64}" srcId="{B1110F11-A495-4C86-B4C4-B3DD9C92D2EE}" destId="{85F24F19-59EB-40B1-89FA-ED26727C9944}" srcOrd="0" destOrd="0" parTransId="{AE2A974C-477E-49C8-87D3-2731911251B5}" sibTransId="{00DAE8C0-051D-4501-BD00-B48D4CA12FF5}"/>
    <dgm:cxn modelId="{CEAD69DB-DCD3-4CF4-BB06-46FAA4360215}" type="presParOf" srcId="{668CF67B-A855-436D-9DD2-AA9E866DCDF6}" destId="{6F14EF8D-5BC4-486B-9480-DC8E9E41B9F8}" srcOrd="0" destOrd="0" presId="urn:microsoft.com/office/officeart/2005/8/layout/vList2"/>
    <dgm:cxn modelId="{C297244A-7EC9-432F-BAAB-4204CE72563B}" type="presParOf" srcId="{668CF67B-A855-436D-9DD2-AA9E866DCDF6}" destId="{646E85F5-5CDB-4583-891B-B43CEBAD99E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315445-BA1D-4B06-9CF0-201FE64ECF01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63CF30-94A3-4753-BEFF-1438C7D6B109}">
      <dgm:prSet/>
      <dgm:spPr/>
      <dgm:t>
        <a:bodyPr/>
        <a:lstStyle/>
        <a:p>
          <a:pPr rtl="0"/>
          <a:r>
            <a:rPr lang="en-US" smtClean="0"/>
            <a:t>Addressing Gentile boasting over the Jews </a:t>
          </a:r>
          <a:endParaRPr lang="en-US"/>
        </a:p>
      </dgm:t>
    </dgm:pt>
    <dgm:pt modelId="{32CE1879-F133-4B2B-AA14-2F5A34443759}" type="parTrans" cxnId="{7E7687C7-E995-4597-9C92-54261F8298F0}">
      <dgm:prSet/>
      <dgm:spPr/>
      <dgm:t>
        <a:bodyPr/>
        <a:lstStyle/>
        <a:p>
          <a:endParaRPr lang="en-US"/>
        </a:p>
      </dgm:t>
    </dgm:pt>
    <dgm:pt modelId="{DD702651-53DF-480E-980A-4F68AA158366}" type="sibTrans" cxnId="{7E7687C7-E995-4597-9C92-54261F8298F0}">
      <dgm:prSet/>
      <dgm:spPr/>
      <dgm:t>
        <a:bodyPr/>
        <a:lstStyle/>
        <a:p>
          <a:endParaRPr lang="en-US"/>
        </a:p>
      </dgm:t>
    </dgm:pt>
    <dgm:pt modelId="{D2B724B2-91B1-47EA-B13D-F0F4C1747F1A}">
      <dgm:prSet/>
      <dgm:spPr/>
      <dgm:t>
        <a:bodyPr/>
        <a:lstStyle/>
        <a:p>
          <a:pPr rtl="0"/>
          <a:r>
            <a:rPr lang="en-US" smtClean="0"/>
            <a:t>Remember older child, younger child</a:t>
          </a:r>
          <a:endParaRPr lang="en-US"/>
        </a:p>
      </dgm:t>
    </dgm:pt>
    <dgm:pt modelId="{AC472C26-2751-4018-8006-6E702C63556E}" type="parTrans" cxnId="{D709FAFB-1D88-42B9-A3CF-D906E7F514FD}">
      <dgm:prSet/>
      <dgm:spPr/>
      <dgm:t>
        <a:bodyPr/>
        <a:lstStyle/>
        <a:p>
          <a:endParaRPr lang="en-US"/>
        </a:p>
      </dgm:t>
    </dgm:pt>
    <dgm:pt modelId="{D9C16743-D371-487D-98E5-EB837B3B9BD2}" type="sibTrans" cxnId="{D709FAFB-1D88-42B9-A3CF-D906E7F514FD}">
      <dgm:prSet/>
      <dgm:spPr/>
      <dgm:t>
        <a:bodyPr/>
        <a:lstStyle/>
        <a:p>
          <a:endParaRPr lang="en-US"/>
        </a:p>
      </dgm:t>
    </dgm:pt>
    <dgm:pt modelId="{DCB8BF9A-47D0-42F0-8DA5-8B7A7D4343C8}">
      <dgm:prSet/>
      <dgm:spPr/>
      <dgm:t>
        <a:bodyPr/>
        <a:lstStyle/>
        <a:p>
          <a:pPr rtl="0"/>
          <a:r>
            <a:rPr lang="en-US" smtClean="0"/>
            <a:t>The majority of the Roman church was Gentile</a:t>
          </a:r>
          <a:endParaRPr lang="en-US"/>
        </a:p>
      </dgm:t>
    </dgm:pt>
    <dgm:pt modelId="{59BA1B1F-95EE-44F9-998F-C74785B259A5}" type="parTrans" cxnId="{B703A882-FAF2-418D-9682-65DAE0066181}">
      <dgm:prSet/>
      <dgm:spPr/>
      <dgm:t>
        <a:bodyPr/>
        <a:lstStyle/>
        <a:p>
          <a:endParaRPr lang="en-US"/>
        </a:p>
      </dgm:t>
    </dgm:pt>
    <dgm:pt modelId="{D803787E-E4CC-480C-BCBA-BE2FA8B5CF43}" type="sibTrans" cxnId="{B703A882-FAF2-418D-9682-65DAE0066181}">
      <dgm:prSet/>
      <dgm:spPr/>
      <dgm:t>
        <a:bodyPr/>
        <a:lstStyle/>
        <a:p>
          <a:endParaRPr lang="en-US"/>
        </a:p>
      </dgm:t>
    </dgm:pt>
    <dgm:pt modelId="{BAC690B0-95A8-4475-8749-D22587C6C075}" type="pres">
      <dgm:prSet presAssocID="{BF315445-BA1D-4B06-9CF0-201FE64ECF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7B83E5-DEB2-4B55-93B7-4A89B6FCA8A8}" type="pres">
      <dgm:prSet presAssocID="{E663CF30-94A3-4753-BEFF-1438C7D6B109}" presName="hierRoot1" presStyleCnt="0">
        <dgm:presLayoutVars>
          <dgm:hierBranch val="init"/>
        </dgm:presLayoutVars>
      </dgm:prSet>
      <dgm:spPr/>
    </dgm:pt>
    <dgm:pt modelId="{D8D2D50A-3028-439C-9430-F69C32F67C48}" type="pres">
      <dgm:prSet presAssocID="{E663CF30-94A3-4753-BEFF-1438C7D6B109}" presName="rootComposite1" presStyleCnt="0"/>
      <dgm:spPr/>
    </dgm:pt>
    <dgm:pt modelId="{CC402F7C-43DA-4639-864E-D95A17F9CF59}" type="pres">
      <dgm:prSet presAssocID="{E663CF30-94A3-4753-BEFF-1438C7D6B109}" presName="rootText1" presStyleLbl="node0" presStyleIdx="0" presStyleCnt="1">
        <dgm:presLayoutVars>
          <dgm:chPref val="3"/>
        </dgm:presLayoutVars>
      </dgm:prSet>
      <dgm:spPr/>
    </dgm:pt>
    <dgm:pt modelId="{7A708BA4-D537-4A1C-963C-1222628E3F0C}" type="pres">
      <dgm:prSet presAssocID="{E663CF30-94A3-4753-BEFF-1438C7D6B109}" presName="rootConnector1" presStyleLbl="node1" presStyleIdx="0" presStyleCnt="0"/>
      <dgm:spPr/>
    </dgm:pt>
    <dgm:pt modelId="{C0D44285-BF2A-4F79-92FB-273C2EC198D1}" type="pres">
      <dgm:prSet presAssocID="{E663CF30-94A3-4753-BEFF-1438C7D6B109}" presName="hierChild2" presStyleCnt="0"/>
      <dgm:spPr/>
    </dgm:pt>
    <dgm:pt modelId="{A88FE4AC-9E40-4598-A99F-9D62B215A1CC}" type="pres">
      <dgm:prSet presAssocID="{AC472C26-2751-4018-8006-6E702C63556E}" presName="Name37" presStyleLbl="parChTrans1D2" presStyleIdx="0" presStyleCnt="2"/>
      <dgm:spPr/>
    </dgm:pt>
    <dgm:pt modelId="{15C0C6B5-2945-4065-870E-DC89EF48A7AA}" type="pres">
      <dgm:prSet presAssocID="{D2B724B2-91B1-47EA-B13D-F0F4C1747F1A}" presName="hierRoot2" presStyleCnt="0">
        <dgm:presLayoutVars>
          <dgm:hierBranch val="init"/>
        </dgm:presLayoutVars>
      </dgm:prSet>
      <dgm:spPr/>
    </dgm:pt>
    <dgm:pt modelId="{1B37D259-80FB-40C3-9C54-485D4326891D}" type="pres">
      <dgm:prSet presAssocID="{D2B724B2-91B1-47EA-B13D-F0F4C1747F1A}" presName="rootComposite" presStyleCnt="0"/>
      <dgm:spPr/>
    </dgm:pt>
    <dgm:pt modelId="{0B2A0F0F-9C4F-4808-B49B-424C0A950106}" type="pres">
      <dgm:prSet presAssocID="{D2B724B2-91B1-47EA-B13D-F0F4C1747F1A}" presName="rootText" presStyleLbl="node2" presStyleIdx="0" presStyleCnt="2">
        <dgm:presLayoutVars>
          <dgm:chPref val="3"/>
        </dgm:presLayoutVars>
      </dgm:prSet>
      <dgm:spPr/>
    </dgm:pt>
    <dgm:pt modelId="{7E05EEB9-7526-4D07-AFA2-9ABC8B7811CA}" type="pres">
      <dgm:prSet presAssocID="{D2B724B2-91B1-47EA-B13D-F0F4C1747F1A}" presName="rootConnector" presStyleLbl="node2" presStyleIdx="0" presStyleCnt="2"/>
      <dgm:spPr/>
    </dgm:pt>
    <dgm:pt modelId="{7CB2284D-B8DD-4DCF-8126-C5F6CC99E0A2}" type="pres">
      <dgm:prSet presAssocID="{D2B724B2-91B1-47EA-B13D-F0F4C1747F1A}" presName="hierChild4" presStyleCnt="0"/>
      <dgm:spPr/>
    </dgm:pt>
    <dgm:pt modelId="{03205161-408B-4479-A61F-504C18CD4C0E}" type="pres">
      <dgm:prSet presAssocID="{D2B724B2-91B1-47EA-B13D-F0F4C1747F1A}" presName="hierChild5" presStyleCnt="0"/>
      <dgm:spPr/>
    </dgm:pt>
    <dgm:pt modelId="{49BFEC84-502B-45F2-BDD6-26F940981A28}" type="pres">
      <dgm:prSet presAssocID="{59BA1B1F-95EE-44F9-998F-C74785B259A5}" presName="Name37" presStyleLbl="parChTrans1D2" presStyleIdx="1" presStyleCnt="2"/>
      <dgm:spPr/>
    </dgm:pt>
    <dgm:pt modelId="{D1C15656-C317-4BC6-BC97-7C136BF647F4}" type="pres">
      <dgm:prSet presAssocID="{DCB8BF9A-47D0-42F0-8DA5-8B7A7D4343C8}" presName="hierRoot2" presStyleCnt="0">
        <dgm:presLayoutVars>
          <dgm:hierBranch val="init"/>
        </dgm:presLayoutVars>
      </dgm:prSet>
      <dgm:spPr/>
    </dgm:pt>
    <dgm:pt modelId="{7A476ADC-4C73-4C4D-AB0B-CD03C76A9F7A}" type="pres">
      <dgm:prSet presAssocID="{DCB8BF9A-47D0-42F0-8DA5-8B7A7D4343C8}" presName="rootComposite" presStyleCnt="0"/>
      <dgm:spPr/>
    </dgm:pt>
    <dgm:pt modelId="{90549151-4D9F-425C-8DAC-33211D800F6C}" type="pres">
      <dgm:prSet presAssocID="{DCB8BF9A-47D0-42F0-8DA5-8B7A7D4343C8}" presName="rootText" presStyleLbl="node2" presStyleIdx="1" presStyleCnt="2">
        <dgm:presLayoutVars>
          <dgm:chPref val="3"/>
        </dgm:presLayoutVars>
      </dgm:prSet>
      <dgm:spPr/>
    </dgm:pt>
    <dgm:pt modelId="{923372AA-F183-498F-AD7D-092ADA41793A}" type="pres">
      <dgm:prSet presAssocID="{DCB8BF9A-47D0-42F0-8DA5-8B7A7D4343C8}" presName="rootConnector" presStyleLbl="node2" presStyleIdx="1" presStyleCnt="2"/>
      <dgm:spPr/>
    </dgm:pt>
    <dgm:pt modelId="{DF5447B5-2EA6-4EF8-83DF-0A24F8EDC391}" type="pres">
      <dgm:prSet presAssocID="{DCB8BF9A-47D0-42F0-8DA5-8B7A7D4343C8}" presName="hierChild4" presStyleCnt="0"/>
      <dgm:spPr/>
    </dgm:pt>
    <dgm:pt modelId="{86834356-75D0-44FB-9CBB-6FFA43C6FC40}" type="pres">
      <dgm:prSet presAssocID="{DCB8BF9A-47D0-42F0-8DA5-8B7A7D4343C8}" presName="hierChild5" presStyleCnt="0"/>
      <dgm:spPr/>
    </dgm:pt>
    <dgm:pt modelId="{69676340-7A41-4A17-A94C-A825F9C77954}" type="pres">
      <dgm:prSet presAssocID="{E663CF30-94A3-4753-BEFF-1438C7D6B109}" presName="hierChild3" presStyleCnt="0"/>
      <dgm:spPr/>
    </dgm:pt>
  </dgm:ptLst>
  <dgm:cxnLst>
    <dgm:cxn modelId="{9E066ACE-2FD3-4068-8713-10D504ACC224}" type="presOf" srcId="{E663CF30-94A3-4753-BEFF-1438C7D6B109}" destId="{CC402F7C-43DA-4639-864E-D95A17F9CF59}" srcOrd="0" destOrd="0" presId="urn:microsoft.com/office/officeart/2005/8/layout/orgChart1"/>
    <dgm:cxn modelId="{D709FAFB-1D88-42B9-A3CF-D906E7F514FD}" srcId="{E663CF30-94A3-4753-BEFF-1438C7D6B109}" destId="{D2B724B2-91B1-47EA-B13D-F0F4C1747F1A}" srcOrd="0" destOrd="0" parTransId="{AC472C26-2751-4018-8006-6E702C63556E}" sibTransId="{D9C16743-D371-487D-98E5-EB837B3B9BD2}"/>
    <dgm:cxn modelId="{81F84CC9-2B1E-4D8F-83F0-55DFE799C86A}" type="presOf" srcId="{D2B724B2-91B1-47EA-B13D-F0F4C1747F1A}" destId="{7E05EEB9-7526-4D07-AFA2-9ABC8B7811CA}" srcOrd="1" destOrd="0" presId="urn:microsoft.com/office/officeart/2005/8/layout/orgChart1"/>
    <dgm:cxn modelId="{E1793105-4C48-4BEB-932D-76FF8DF5ADAC}" type="presOf" srcId="{BF315445-BA1D-4B06-9CF0-201FE64ECF01}" destId="{BAC690B0-95A8-4475-8749-D22587C6C075}" srcOrd="0" destOrd="0" presId="urn:microsoft.com/office/officeart/2005/8/layout/orgChart1"/>
    <dgm:cxn modelId="{1098333F-8795-4556-9830-0B3DB0D5D95B}" type="presOf" srcId="{E663CF30-94A3-4753-BEFF-1438C7D6B109}" destId="{7A708BA4-D537-4A1C-963C-1222628E3F0C}" srcOrd="1" destOrd="0" presId="urn:microsoft.com/office/officeart/2005/8/layout/orgChart1"/>
    <dgm:cxn modelId="{31660968-DF77-4CBD-B9CA-2F8D076ACAD8}" type="presOf" srcId="{DCB8BF9A-47D0-42F0-8DA5-8B7A7D4343C8}" destId="{90549151-4D9F-425C-8DAC-33211D800F6C}" srcOrd="0" destOrd="0" presId="urn:microsoft.com/office/officeart/2005/8/layout/orgChart1"/>
    <dgm:cxn modelId="{B703A882-FAF2-418D-9682-65DAE0066181}" srcId="{E663CF30-94A3-4753-BEFF-1438C7D6B109}" destId="{DCB8BF9A-47D0-42F0-8DA5-8B7A7D4343C8}" srcOrd="1" destOrd="0" parTransId="{59BA1B1F-95EE-44F9-998F-C74785B259A5}" sibTransId="{D803787E-E4CC-480C-BCBA-BE2FA8B5CF43}"/>
    <dgm:cxn modelId="{FB9C4A5D-B242-47C8-8C9E-68606995711F}" type="presOf" srcId="{D2B724B2-91B1-47EA-B13D-F0F4C1747F1A}" destId="{0B2A0F0F-9C4F-4808-B49B-424C0A950106}" srcOrd="0" destOrd="0" presId="urn:microsoft.com/office/officeart/2005/8/layout/orgChart1"/>
    <dgm:cxn modelId="{AED28CFD-34EB-4A5F-A898-C61055966915}" type="presOf" srcId="{DCB8BF9A-47D0-42F0-8DA5-8B7A7D4343C8}" destId="{923372AA-F183-498F-AD7D-092ADA41793A}" srcOrd="1" destOrd="0" presId="urn:microsoft.com/office/officeart/2005/8/layout/orgChart1"/>
    <dgm:cxn modelId="{D1718CC3-2200-4E5C-941D-64FE5712772B}" type="presOf" srcId="{AC472C26-2751-4018-8006-6E702C63556E}" destId="{A88FE4AC-9E40-4598-A99F-9D62B215A1CC}" srcOrd="0" destOrd="0" presId="urn:microsoft.com/office/officeart/2005/8/layout/orgChart1"/>
    <dgm:cxn modelId="{7E7687C7-E995-4597-9C92-54261F8298F0}" srcId="{BF315445-BA1D-4B06-9CF0-201FE64ECF01}" destId="{E663CF30-94A3-4753-BEFF-1438C7D6B109}" srcOrd="0" destOrd="0" parTransId="{32CE1879-F133-4B2B-AA14-2F5A34443759}" sibTransId="{DD702651-53DF-480E-980A-4F68AA158366}"/>
    <dgm:cxn modelId="{32854A0E-70EC-4CFB-823F-CD858C31B6BE}" type="presOf" srcId="{59BA1B1F-95EE-44F9-998F-C74785B259A5}" destId="{49BFEC84-502B-45F2-BDD6-26F940981A28}" srcOrd="0" destOrd="0" presId="urn:microsoft.com/office/officeart/2005/8/layout/orgChart1"/>
    <dgm:cxn modelId="{F78AA67F-8B4E-462A-82C0-0F2A8943B192}" type="presParOf" srcId="{BAC690B0-95A8-4475-8749-D22587C6C075}" destId="{E87B83E5-DEB2-4B55-93B7-4A89B6FCA8A8}" srcOrd="0" destOrd="0" presId="urn:microsoft.com/office/officeart/2005/8/layout/orgChart1"/>
    <dgm:cxn modelId="{C02652F5-5280-4965-A827-DF621C66D765}" type="presParOf" srcId="{E87B83E5-DEB2-4B55-93B7-4A89B6FCA8A8}" destId="{D8D2D50A-3028-439C-9430-F69C32F67C48}" srcOrd="0" destOrd="0" presId="urn:microsoft.com/office/officeart/2005/8/layout/orgChart1"/>
    <dgm:cxn modelId="{88A59E77-1831-4805-B098-BE50041D44E1}" type="presParOf" srcId="{D8D2D50A-3028-439C-9430-F69C32F67C48}" destId="{CC402F7C-43DA-4639-864E-D95A17F9CF59}" srcOrd="0" destOrd="0" presId="urn:microsoft.com/office/officeart/2005/8/layout/orgChart1"/>
    <dgm:cxn modelId="{D4C8AF1B-AA31-4C2A-93CB-86B302E38DD1}" type="presParOf" srcId="{D8D2D50A-3028-439C-9430-F69C32F67C48}" destId="{7A708BA4-D537-4A1C-963C-1222628E3F0C}" srcOrd="1" destOrd="0" presId="urn:microsoft.com/office/officeart/2005/8/layout/orgChart1"/>
    <dgm:cxn modelId="{CD282313-D84C-41B2-8058-4D835925AB07}" type="presParOf" srcId="{E87B83E5-DEB2-4B55-93B7-4A89B6FCA8A8}" destId="{C0D44285-BF2A-4F79-92FB-273C2EC198D1}" srcOrd="1" destOrd="0" presId="urn:microsoft.com/office/officeart/2005/8/layout/orgChart1"/>
    <dgm:cxn modelId="{34842786-6CFC-42B4-8C39-BCF6F66B0406}" type="presParOf" srcId="{C0D44285-BF2A-4F79-92FB-273C2EC198D1}" destId="{A88FE4AC-9E40-4598-A99F-9D62B215A1CC}" srcOrd="0" destOrd="0" presId="urn:microsoft.com/office/officeart/2005/8/layout/orgChart1"/>
    <dgm:cxn modelId="{C9D94095-0732-4C06-B1AA-5F5E1FC07480}" type="presParOf" srcId="{C0D44285-BF2A-4F79-92FB-273C2EC198D1}" destId="{15C0C6B5-2945-4065-870E-DC89EF48A7AA}" srcOrd="1" destOrd="0" presId="urn:microsoft.com/office/officeart/2005/8/layout/orgChart1"/>
    <dgm:cxn modelId="{862ED5B6-734B-495C-8A03-56190FB8C278}" type="presParOf" srcId="{15C0C6B5-2945-4065-870E-DC89EF48A7AA}" destId="{1B37D259-80FB-40C3-9C54-485D4326891D}" srcOrd="0" destOrd="0" presId="urn:microsoft.com/office/officeart/2005/8/layout/orgChart1"/>
    <dgm:cxn modelId="{59B2F95A-1A57-41FA-8BE5-9D209E484B49}" type="presParOf" srcId="{1B37D259-80FB-40C3-9C54-485D4326891D}" destId="{0B2A0F0F-9C4F-4808-B49B-424C0A950106}" srcOrd="0" destOrd="0" presId="urn:microsoft.com/office/officeart/2005/8/layout/orgChart1"/>
    <dgm:cxn modelId="{EE5CE2AA-18D8-4ABC-8CCA-7340D5586C66}" type="presParOf" srcId="{1B37D259-80FB-40C3-9C54-485D4326891D}" destId="{7E05EEB9-7526-4D07-AFA2-9ABC8B7811CA}" srcOrd="1" destOrd="0" presId="urn:microsoft.com/office/officeart/2005/8/layout/orgChart1"/>
    <dgm:cxn modelId="{E2E300EF-F61C-446D-8DB5-6BCAD4CF666B}" type="presParOf" srcId="{15C0C6B5-2945-4065-870E-DC89EF48A7AA}" destId="{7CB2284D-B8DD-4DCF-8126-C5F6CC99E0A2}" srcOrd="1" destOrd="0" presId="urn:microsoft.com/office/officeart/2005/8/layout/orgChart1"/>
    <dgm:cxn modelId="{C6238B72-3D66-4881-87EE-8A89A4C87DE1}" type="presParOf" srcId="{15C0C6B5-2945-4065-870E-DC89EF48A7AA}" destId="{03205161-408B-4479-A61F-504C18CD4C0E}" srcOrd="2" destOrd="0" presId="urn:microsoft.com/office/officeart/2005/8/layout/orgChart1"/>
    <dgm:cxn modelId="{A8CF9A68-216E-4A83-907F-9AFE39F4C334}" type="presParOf" srcId="{C0D44285-BF2A-4F79-92FB-273C2EC198D1}" destId="{49BFEC84-502B-45F2-BDD6-26F940981A28}" srcOrd="2" destOrd="0" presId="urn:microsoft.com/office/officeart/2005/8/layout/orgChart1"/>
    <dgm:cxn modelId="{5A693B1F-87E1-438E-A2A2-6EE58C1A2CBE}" type="presParOf" srcId="{C0D44285-BF2A-4F79-92FB-273C2EC198D1}" destId="{D1C15656-C317-4BC6-BC97-7C136BF647F4}" srcOrd="3" destOrd="0" presId="urn:microsoft.com/office/officeart/2005/8/layout/orgChart1"/>
    <dgm:cxn modelId="{47957C61-9615-4002-9B33-7C7958A69F92}" type="presParOf" srcId="{D1C15656-C317-4BC6-BC97-7C136BF647F4}" destId="{7A476ADC-4C73-4C4D-AB0B-CD03C76A9F7A}" srcOrd="0" destOrd="0" presId="urn:microsoft.com/office/officeart/2005/8/layout/orgChart1"/>
    <dgm:cxn modelId="{38949A25-FE05-4246-A0C1-B57E8EB14E52}" type="presParOf" srcId="{7A476ADC-4C73-4C4D-AB0B-CD03C76A9F7A}" destId="{90549151-4D9F-425C-8DAC-33211D800F6C}" srcOrd="0" destOrd="0" presId="urn:microsoft.com/office/officeart/2005/8/layout/orgChart1"/>
    <dgm:cxn modelId="{62F6347F-A809-4A18-99B5-0C9E561C26ED}" type="presParOf" srcId="{7A476ADC-4C73-4C4D-AB0B-CD03C76A9F7A}" destId="{923372AA-F183-498F-AD7D-092ADA41793A}" srcOrd="1" destOrd="0" presId="urn:microsoft.com/office/officeart/2005/8/layout/orgChart1"/>
    <dgm:cxn modelId="{E9B66D6C-24E8-456C-86D1-56D87C61D27B}" type="presParOf" srcId="{D1C15656-C317-4BC6-BC97-7C136BF647F4}" destId="{DF5447B5-2EA6-4EF8-83DF-0A24F8EDC391}" srcOrd="1" destOrd="0" presId="urn:microsoft.com/office/officeart/2005/8/layout/orgChart1"/>
    <dgm:cxn modelId="{C727FC8C-A15C-492D-9922-2184A783D1EF}" type="presParOf" srcId="{D1C15656-C317-4BC6-BC97-7C136BF647F4}" destId="{86834356-75D0-44FB-9CBB-6FFA43C6FC40}" srcOrd="2" destOrd="0" presId="urn:microsoft.com/office/officeart/2005/8/layout/orgChart1"/>
    <dgm:cxn modelId="{BD8012F1-FD4F-4DB1-83E8-43D50B956798}" type="presParOf" srcId="{E87B83E5-DEB2-4B55-93B7-4A89B6FCA8A8}" destId="{69676340-7A41-4A17-A94C-A825F9C779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C24A14-81E7-44CB-B767-4255FF6173C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C766CD-365B-416D-86EA-0FA6A703DB9A}">
      <dgm:prSet/>
      <dgm:spPr/>
      <dgm:t>
        <a:bodyPr/>
        <a:lstStyle/>
        <a:p>
          <a:pPr rtl="0"/>
          <a:r>
            <a:rPr lang="en-US" smtClean="0"/>
            <a:t>V. 18</a:t>
          </a:r>
          <a:endParaRPr lang="en-US"/>
        </a:p>
      </dgm:t>
    </dgm:pt>
    <dgm:pt modelId="{7BBBFD9E-85A9-4656-8B35-E5D60721197C}" type="parTrans" cxnId="{A3B13402-9468-4C85-86FE-1C2813955A5D}">
      <dgm:prSet/>
      <dgm:spPr/>
      <dgm:t>
        <a:bodyPr/>
        <a:lstStyle/>
        <a:p>
          <a:endParaRPr lang="en-US"/>
        </a:p>
      </dgm:t>
    </dgm:pt>
    <dgm:pt modelId="{ED344EE9-1CD5-4A8F-A0A5-02A17668D52F}" type="sibTrans" cxnId="{A3B13402-9468-4C85-86FE-1C2813955A5D}">
      <dgm:prSet/>
      <dgm:spPr/>
      <dgm:t>
        <a:bodyPr/>
        <a:lstStyle/>
        <a:p>
          <a:endParaRPr lang="en-US"/>
        </a:p>
      </dgm:t>
    </dgm:pt>
    <dgm:pt modelId="{C7B37243-0ADA-4EB2-9FCF-1D806FC44418}">
      <dgm:prSet/>
      <dgm:spPr/>
      <dgm:t>
        <a:bodyPr/>
        <a:lstStyle/>
        <a:p>
          <a:pPr rtl="0"/>
          <a:r>
            <a:rPr lang="en-US" smtClean="0"/>
            <a:t>God did not replace the tree</a:t>
          </a:r>
          <a:endParaRPr lang="en-US"/>
        </a:p>
      </dgm:t>
    </dgm:pt>
    <dgm:pt modelId="{2219F7D8-5318-4609-BE79-C05E4AE586F7}" type="parTrans" cxnId="{49756D5C-8D9C-4D01-996A-50D627C15A47}">
      <dgm:prSet/>
      <dgm:spPr/>
      <dgm:t>
        <a:bodyPr/>
        <a:lstStyle/>
        <a:p>
          <a:endParaRPr lang="en-US"/>
        </a:p>
      </dgm:t>
    </dgm:pt>
    <dgm:pt modelId="{9F681912-521F-4648-B17B-0B5367D6605A}" type="sibTrans" cxnId="{49756D5C-8D9C-4D01-996A-50D627C15A47}">
      <dgm:prSet/>
      <dgm:spPr/>
      <dgm:t>
        <a:bodyPr/>
        <a:lstStyle/>
        <a:p>
          <a:endParaRPr lang="en-US"/>
        </a:p>
      </dgm:t>
    </dgm:pt>
    <dgm:pt modelId="{EC4CCC71-8647-4B41-B63F-77AF8FC9E3C9}" type="pres">
      <dgm:prSet presAssocID="{0AC24A14-81E7-44CB-B767-4255FF6173C2}" presName="linearFlow" presStyleCnt="0">
        <dgm:presLayoutVars>
          <dgm:dir/>
          <dgm:animLvl val="lvl"/>
          <dgm:resizeHandles val="exact"/>
        </dgm:presLayoutVars>
      </dgm:prSet>
      <dgm:spPr/>
    </dgm:pt>
    <dgm:pt modelId="{40E05AD8-5B83-4B8B-8D15-60758F85E3D9}" type="pres">
      <dgm:prSet presAssocID="{CDC766CD-365B-416D-86EA-0FA6A703DB9A}" presName="composite" presStyleCnt="0"/>
      <dgm:spPr/>
    </dgm:pt>
    <dgm:pt modelId="{819337CD-8B06-471D-BDF9-C0A4CEC2BACA}" type="pres">
      <dgm:prSet presAssocID="{CDC766CD-365B-416D-86EA-0FA6A703DB9A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5808A495-C292-469E-8748-0C5A5D3137E9}" type="pres">
      <dgm:prSet presAssocID="{CDC766CD-365B-416D-86EA-0FA6A703DB9A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49756D5C-8D9C-4D01-996A-50D627C15A47}" srcId="{CDC766CD-365B-416D-86EA-0FA6A703DB9A}" destId="{C7B37243-0ADA-4EB2-9FCF-1D806FC44418}" srcOrd="0" destOrd="0" parTransId="{2219F7D8-5318-4609-BE79-C05E4AE586F7}" sibTransId="{9F681912-521F-4648-B17B-0B5367D6605A}"/>
    <dgm:cxn modelId="{D0A649FF-E6F7-4B7F-9BF4-46B586F675B4}" type="presOf" srcId="{0AC24A14-81E7-44CB-B767-4255FF6173C2}" destId="{EC4CCC71-8647-4B41-B63F-77AF8FC9E3C9}" srcOrd="0" destOrd="0" presId="urn:microsoft.com/office/officeart/2005/8/layout/chevron2"/>
    <dgm:cxn modelId="{8C977581-27ED-40D9-B75E-CC37147F5680}" type="presOf" srcId="{C7B37243-0ADA-4EB2-9FCF-1D806FC44418}" destId="{5808A495-C292-469E-8748-0C5A5D3137E9}" srcOrd="0" destOrd="0" presId="urn:microsoft.com/office/officeart/2005/8/layout/chevron2"/>
    <dgm:cxn modelId="{714E0223-A205-4BF4-806C-00A421AB9E40}" type="presOf" srcId="{CDC766CD-365B-416D-86EA-0FA6A703DB9A}" destId="{819337CD-8B06-471D-BDF9-C0A4CEC2BACA}" srcOrd="0" destOrd="0" presId="urn:microsoft.com/office/officeart/2005/8/layout/chevron2"/>
    <dgm:cxn modelId="{A3B13402-9468-4C85-86FE-1C2813955A5D}" srcId="{0AC24A14-81E7-44CB-B767-4255FF6173C2}" destId="{CDC766CD-365B-416D-86EA-0FA6A703DB9A}" srcOrd="0" destOrd="0" parTransId="{7BBBFD9E-85A9-4656-8B35-E5D60721197C}" sibTransId="{ED344EE9-1CD5-4A8F-A0A5-02A17668D52F}"/>
    <dgm:cxn modelId="{954AC49F-EF66-4206-950D-327AD1B7814B}" type="presParOf" srcId="{EC4CCC71-8647-4B41-B63F-77AF8FC9E3C9}" destId="{40E05AD8-5B83-4B8B-8D15-60758F85E3D9}" srcOrd="0" destOrd="0" presId="urn:microsoft.com/office/officeart/2005/8/layout/chevron2"/>
    <dgm:cxn modelId="{4AD5C0B7-C7EC-4952-B7A7-32410EFC5447}" type="presParOf" srcId="{40E05AD8-5B83-4B8B-8D15-60758F85E3D9}" destId="{819337CD-8B06-471D-BDF9-C0A4CEC2BACA}" srcOrd="0" destOrd="0" presId="urn:microsoft.com/office/officeart/2005/8/layout/chevron2"/>
    <dgm:cxn modelId="{65527379-070D-436B-9A6A-7E885698DD49}" type="presParOf" srcId="{40E05AD8-5B83-4B8B-8D15-60758F85E3D9}" destId="{5808A495-C292-469E-8748-0C5A5D3137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68FA9-3DD3-4B97-98FD-75EA5EB13816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There are 2 things going on:</a:t>
          </a:r>
          <a:endParaRPr lang="en-US" sz="4500" kern="120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smtClean="0"/>
            <a:t>One, it is hard for Paul to imagine that in the broad sweep of human decision, that those decisions happen completely independent of God’s decisions</a:t>
          </a:r>
          <a:endParaRPr lang="en-US" sz="3500" kern="1200"/>
        </a:p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smtClean="0"/>
            <a:t>To the extent that is true of you as a parent, even greater for God</a:t>
          </a:r>
          <a:endParaRPr lang="en-US" sz="3500" kern="1200"/>
        </a:p>
      </dsp:txBody>
      <dsp:txXfrm>
        <a:off x="136579" y="132561"/>
        <a:ext cx="7956441" cy="4260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4EF8D-5BC4-486B-9480-DC8E9E41B9F8}">
      <dsp:nvSpPr>
        <dsp:cNvPr id="0" name=""/>
        <dsp:cNvSpPr/>
      </dsp:nvSpPr>
      <dsp:spPr>
        <a:xfrm>
          <a:off x="0" y="2541"/>
          <a:ext cx="8229600" cy="32830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smtClean="0"/>
            <a:t>Paul is dealing with a pattern or trend in God’s dealing with races of people (Jews and Gentiles) and not individuals</a:t>
          </a:r>
          <a:endParaRPr lang="en-US" sz="4600" kern="1200"/>
        </a:p>
      </dsp:txBody>
      <dsp:txXfrm>
        <a:off x="160264" y="162805"/>
        <a:ext cx="7909072" cy="2962491"/>
      </dsp:txXfrm>
    </dsp:sp>
    <dsp:sp modelId="{646E85F5-5CDB-4583-891B-B43CEBAD99E9}">
      <dsp:nvSpPr>
        <dsp:cNvPr id="0" name=""/>
        <dsp:cNvSpPr/>
      </dsp:nvSpPr>
      <dsp:spPr>
        <a:xfrm>
          <a:off x="0" y="3285561"/>
          <a:ext cx="8229600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8420" rIns="327152" bIns="584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smtClean="0"/>
            <a:t>11+12=human decision</a:t>
          </a:r>
          <a:endParaRPr lang="en-US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smtClean="0"/>
            <a:t>15=God’s decision</a:t>
          </a:r>
          <a:endParaRPr lang="en-US" sz="3600" kern="1200"/>
        </a:p>
      </dsp:txBody>
      <dsp:txXfrm>
        <a:off x="0" y="3285561"/>
        <a:ext cx="8229600" cy="1237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FEC84-502B-45F2-BDD6-26F940981A28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FE4AC-9E40-4598-A99F-9D62B215A1CC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02F7C-43DA-4639-864E-D95A17F9CF59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Addressing Gentile boasting over the Jews </a:t>
          </a:r>
          <a:endParaRPr lang="en-US" sz="3800" kern="1200"/>
        </a:p>
      </dsp:txBody>
      <dsp:txXfrm>
        <a:off x="2253797" y="11168"/>
        <a:ext cx="3722005" cy="1861002"/>
      </dsp:txXfrm>
    </dsp:sp>
    <dsp:sp modelId="{0B2A0F0F-9C4F-4808-B49B-424C0A950106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Remember older child, younger child</a:t>
          </a:r>
          <a:endParaRPr lang="en-US" sz="3800" kern="1200"/>
        </a:p>
      </dsp:txBody>
      <dsp:txXfrm>
        <a:off x="1984" y="2653792"/>
        <a:ext cx="3722005" cy="1861002"/>
      </dsp:txXfrm>
    </dsp:sp>
    <dsp:sp modelId="{90549151-4D9F-425C-8DAC-33211D800F6C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The majority of the Roman church was Gentile</a:t>
          </a:r>
          <a:endParaRPr lang="en-US" sz="3800" kern="1200"/>
        </a:p>
      </dsp:txBody>
      <dsp:txXfrm>
        <a:off x="4505610" y="2653792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37CD-8B06-471D-BDF9-C0A4CEC2BACA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V. 18</a:t>
          </a:r>
          <a:endParaRPr lang="en-US" sz="6500" kern="1200"/>
        </a:p>
      </dsp:txBody>
      <dsp:txXfrm rot="-5400000">
        <a:off x="1" y="1584086"/>
        <a:ext cx="3168174" cy="1357789"/>
      </dsp:txXfrm>
    </dsp:sp>
    <dsp:sp modelId="{5808A495-C292-469E-8748-0C5A5D3137E9}">
      <dsp:nvSpPr>
        <dsp:cNvPr id="0" name=""/>
        <dsp:cNvSpPr/>
      </dsp:nvSpPr>
      <dsp:spPr>
        <a:xfrm rot="5400000">
          <a:off x="4227949" y="-1059774"/>
          <a:ext cx="2941875" cy="506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3832" tIns="38735" rIns="38735" bIns="38735" numCol="1" spcCol="1270" anchor="ctr" anchorCtr="0">
          <a:noAutofit/>
        </a:bodyPr>
        <a:lstStyle/>
        <a:p>
          <a:pPr marL="285750" lvl="1" indent="-285750" algn="l" defTabSz="2711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100" kern="1200" smtClean="0"/>
            <a:t>God did not replace the tree</a:t>
          </a:r>
          <a:endParaRPr lang="en-US" sz="6100" kern="1200"/>
        </a:p>
      </dsp:txBody>
      <dsp:txXfrm rot="-5400000">
        <a:off x="3168175" y="143611"/>
        <a:ext cx="4917814" cy="2654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3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1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4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4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5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7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4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3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B585-DC16-488C-ADF5-E12D10A4280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74A1-3C44-471F-9E1E-35F44A45A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6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Romans 11:11-24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God is not done with the Jews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1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11:11-16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9994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84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11:11-16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1369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300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11:17-21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964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87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11-21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3330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83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Romans 11:11-24</vt:lpstr>
      <vt:lpstr>Romans 11:11-16</vt:lpstr>
      <vt:lpstr>Romans 11:11-16</vt:lpstr>
      <vt:lpstr>Romans 11:17-21</vt:lpstr>
      <vt:lpstr>Romans 11-21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11:11-24</dc:title>
  <dc:creator>Atkin Family</dc:creator>
  <cp:lastModifiedBy>Atkin Family</cp:lastModifiedBy>
  <cp:revision>2</cp:revision>
  <dcterms:created xsi:type="dcterms:W3CDTF">2020-05-10T10:09:37Z</dcterms:created>
  <dcterms:modified xsi:type="dcterms:W3CDTF">2020-05-10T10:29:48Z</dcterms:modified>
</cp:coreProperties>
</file>