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61" r:id="rId6"/>
    <p:sldId id="262" r:id="rId7"/>
    <p:sldId id="263" r:id="rId8"/>
    <p:sldId id="264" r:id="rId9"/>
    <p:sldId id="265"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BBDD880-DB9C-4E86-B8D6-AC76778035EC}" type="doc">
      <dgm:prSet loTypeId="urn:microsoft.com/office/officeart/2005/8/layout/vList2" loCatId="list" qsTypeId="urn:microsoft.com/office/officeart/2005/8/quickstyle/3d1" qsCatId="3D" csTypeId="urn:microsoft.com/office/officeart/2005/8/colors/accent1_2" csCatId="accent1" phldr="1"/>
      <dgm:spPr/>
      <dgm:t>
        <a:bodyPr/>
        <a:lstStyle/>
        <a:p>
          <a:endParaRPr lang="en-US"/>
        </a:p>
      </dgm:t>
    </dgm:pt>
    <dgm:pt modelId="{05F9015E-28C6-4146-BECC-408C4E53D2BD}">
      <dgm:prSet/>
      <dgm:spPr/>
      <dgm:t>
        <a:bodyPr/>
        <a:lstStyle/>
        <a:p>
          <a:pPr rtl="0"/>
          <a:r>
            <a:rPr lang="en-US" smtClean="0"/>
            <a:t>God’s choice of Jacob was based on God’s will and not Jacob’s behavior</a:t>
          </a:r>
          <a:endParaRPr lang="en-US"/>
        </a:p>
      </dgm:t>
    </dgm:pt>
    <dgm:pt modelId="{F34B427E-C761-4010-AD70-38DF9BA17BFE}" type="parTrans" cxnId="{F048A957-88DD-46D7-9085-AEF01690F601}">
      <dgm:prSet/>
      <dgm:spPr/>
      <dgm:t>
        <a:bodyPr/>
        <a:lstStyle/>
        <a:p>
          <a:endParaRPr lang="en-US"/>
        </a:p>
      </dgm:t>
    </dgm:pt>
    <dgm:pt modelId="{352E8784-A625-4308-830D-857A0FF4D173}" type="sibTrans" cxnId="{F048A957-88DD-46D7-9085-AEF01690F601}">
      <dgm:prSet/>
      <dgm:spPr/>
      <dgm:t>
        <a:bodyPr/>
        <a:lstStyle/>
        <a:p>
          <a:endParaRPr lang="en-US"/>
        </a:p>
      </dgm:t>
    </dgm:pt>
    <dgm:pt modelId="{32DFBE0F-34C2-45D5-BE76-8EA962A8E216}">
      <dgm:prSet/>
      <dgm:spPr/>
      <dgm:t>
        <a:bodyPr/>
        <a:lstStyle/>
        <a:p>
          <a:pPr rtl="0"/>
          <a:r>
            <a:rPr lang="en-US" dirty="0" smtClean="0"/>
            <a:t>The common question that would result, is that just or right (righteous) for God to do that</a:t>
          </a:r>
          <a:endParaRPr lang="en-US" dirty="0"/>
        </a:p>
      </dgm:t>
    </dgm:pt>
    <dgm:pt modelId="{F9A926E4-3B5F-41F3-BE9D-9D2D058DBF97}" type="parTrans" cxnId="{7B674E85-4550-46B0-A31C-7589B1BA93ED}">
      <dgm:prSet/>
      <dgm:spPr/>
      <dgm:t>
        <a:bodyPr/>
        <a:lstStyle/>
        <a:p>
          <a:endParaRPr lang="en-US"/>
        </a:p>
      </dgm:t>
    </dgm:pt>
    <dgm:pt modelId="{4199EC0E-43A0-4CFD-B0BC-D7C8A365BEF9}" type="sibTrans" cxnId="{7B674E85-4550-46B0-A31C-7589B1BA93ED}">
      <dgm:prSet/>
      <dgm:spPr/>
      <dgm:t>
        <a:bodyPr/>
        <a:lstStyle/>
        <a:p>
          <a:endParaRPr lang="en-US"/>
        </a:p>
      </dgm:t>
    </dgm:pt>
    <dgm:pt modelId="{FF5F5AAB-0887-4A81-B540-77498DBE3738}">
      <dgm:prSet/>
      <dgm:spPr/>
      <dgm:t>
        <a:bodyPr/>
        <a:lstStyle/>
        <a:p>
          <a:pPr rtl="0"/>
          <a:r>
            <a:rPr lang="en-US" dirty="0" smtClean="0"/>
            <a:t>Romans 9:14-18</a:t>
          </a:r>
          <a:endParaRPr lang="en-US" dirty="0"/>
        </a:p>
      </dgm:t>
    </dgm:pt>
    <dgm:pt modelId="{9288F372-A269-4DC5-A424-A0E236EAB6DA}" type="parTrans" cxnId="{9D94711C-CCDC-490D-89E4-D386EC8D8A47}">
      <dgm:prSet/>
      <dgm:spPr/>
      <dgm:t>
        <a:bodyPr/>
        <a:lstStyle/>
        <a:p>
          <a:endParaRPr lang="en-US"/>
        </a:p>
      </dgm:t>
    </dgm:pt>
    <dgm:pt modelId="{89535CAF-8D29-4A97-8CC7-B08800D9803C}" type="sibTrans" cxnId="{9D94711C-CCDC-490D-89E4-D386EC8D8A47}">
      <dgm:prSet/>
      <dgm:spPr/>
      <dgm:t>
        <a:bodyPr/>
        <a:lstStyle/>
        <a:p>
          <a:endParaRPr lang="en-US"/>
        </a:p>
      </dgm:t>
    </dgm:pt>
    <dgm:pt modelId="{65A56B46-BD44-43EE-8209-198E97EEE047}" type="pres">
      <dgm:prSet presAssocID="{6BBDD880-DB9C-4E86-B8D6-AC76778035EC}" presName="linear" presStyleCnt="0">
        <dgm:presLayoutVars>
          <dgm:animLvl val="lvl"/>
          <dgm:resizeHandles val="exact"/>
        </dgm:presLayoutVars>
      </dgm:prSet>
      <dgm:spPr/>
      <dgm:t>
        <a:bodyPr/>
        <a:lstStyle/>
        <a:p>
          <a:endParaRPr lang="en-US"/>
        </a:p>
      </dgm:t>
    </dgm:pt>
    <dgm:pt modelId="{458AC4E2-BD5F-488F-B8AB-E56177B08888}" type="pres">
      <dgm:prSet presAssocID="{05F9015E-28C6-4146-BECC-408C4E53D2BD}" presName="parentText" presStyleLbl="node1" presStyleIdx="0" presStyleCnt="1">
        <dgm:presLayoutVars>
          <dgm:chMax val="0"/>
          <dgm:bulletEnabled val="1"/>
        </dgm:presLayoutVars>
      </dgm:prSet>
      <dgm:spPr/>
      <dgm:t>
        <a:bodyPr/>
        <a:lstStyle/>
        <a:p>
          <a:endParaRPr lang="en-US"/>
        </a:p>
      </dgm:t>
    </dgm:pt>
    <dgm:pt modelId="{66096078-4FD3-4ACE-86A6-E8D99DE7369E}" type="pres">
      <dgm:prSet presAssocID="{05F9015E-28C6-4146-BECC-408C4E53D2BD}" presName="childText" presStyleLbl="revTx" presStyleIdx="0" presStyleCnt="1">
        <dgm:presLayoutVars>
          <dgm:bulletEnabled val="1"/>
        </dgm:presLayoutVars>
      </dgm:prSet>
      <dgm:spPr/>
      <dgm:t>
        <a:bodyPr/>
        <a:lstStyle/>
        <a:p>
          <a:endParaRPr lang="en-US"/>
        </a:p>
      </dgm:t>
    </dgm:pt>
  </dgm:ptLst>
  <dgm:cxnLst>
    <dgm:cxn modelId="{4C2C32E1-B50B-4D69-A594-AB4288BFCE41}" type="presOf" srcId="{32DFBE0F-34C2-45D5-BE76-8EA962A8E216}" destId="{66096078-4FD3-4ACE-86A6-E8D99DE7369E}" srcOrd="0" destOrd="0" presId="urn:microsoft.com/office/officeart/2005/8/layout/vList2"/>
    <dgm:cxn modelId="{9D94711C-CCDC-490D-89E4-D386EC8D8A47}" srcId="{32DFBE0F-34C2-45D5-BE76-8EA962A8E216}" destId="{FF5F5AAB-0887-4A81-B540-77498DBE3738}" srcOrd="0" destOrd="0" parTransId="{9288F372-A269-4DC5-A424-A0E236EAB6DA}" sibTransId="{89535CAF-8D29-4A97-8CC7-B08800D9803C}"/>
    <dgm:cxn modelId="{7B674E85-4550-46B0-A31C-7589B1BA93ED}" srcId="{05F9015E-28C6-4146-BECC-408C4E53D2BD}" destId="{32DFBE0F-34C2-45D5-BE76-8EA962A8E216}" srcOrd="0" destOrd="0" parTransId="{F9A926E4-3B5F-41F3-BE9D-9D2D058DBF97}" sibTransId="{4199EC0E-43A0-4CFD-B0BC-D7C8A365BEF9}"/>
    <dgm:cxn modelId="{FBA79F02-5A67-431E-B930-AADFB1B7637E}" type="presOf" srcId="{FF5F5AAB-0887-4A81-B540-77498DBE3738}" destId="{66096078-4FD3-4ACE-86A6-E8D99DE7369E}" srcOrd="0" destOrd="1" presId="urn:microsoft.com/office/officeart/2005/8/layout/vList2"/>
    <dgm:cxn modelId="{B58440C8-8B7C-497A-B296-F8C97B6A5F68}" type="presOf" srcId="{6BBDD880-DB9C-4E86-B8D6-AC76778035EC}" destId="{65A56B46-BD44-43EE-8209-198E97EEE047}" srcOrd="0" destOrd="0" presId="urn:microsoft.com/office/officeart/2005/8/layout/vList2"/>
    <dgm:cxn modelId="{F048A957-88DD-46D7-9085-AEF01690F601}" srcId="{6BBDD880-DB9C-4E86-B8D6-AC76778035EC}" destId="{05F9015E-28C6-4146-BECC-408C4E53D2BD}" srcOrd="0" destOrd="0" parTransId="{F34B427E-C761-4010-AD70-38DF9BA17BFE}" sibTransId="{352E8784-A625-4308-830D-857A0FF4D173}"/>
    <dgm:cxn modelId="{9CCDF0B5-3977-4B04-9E3F-7A7F2CF80F8B}" type="presOf" srcId="{05F9015E-28C6-4146-BECC-408C4E53D2BD}" destId="{458AC4E2-BD5F-488F-B8AB-E56177B08888}" srcOrd="0" destOrd="0" presId="urn:microsoft.com/office/officeart/2005/8/layout/vList2"/>
    <dgm:cxn modelId="{BC2AAEC1-A9F0-4356-B627-167EFED27E64}" type="presParOf" srcId="{65A56B46-BD44-43EE-8209-198E97EEE047}" destId="{458AC4E2-BD5F-488F-B8AB-E56177B08888}" srcOrd="0" destOrd="0" presId="urn:microsoft.com/office/officeart/2005/8/layout/vList2"/>
    <dgm:cxn modelId="{6B933342-FA0E-4329-B516-1097FF14198C}" type="presParOf" srcId="{65A56B46-BD44-43EE-8209-198E97EEE047}" destId="{66096078-4FD3-4ACE-86A6-E8D99DE7369E}" srcOrd="1"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182AE75-2B32-4E6A-8459-C17E71B99CFC}" type="doc">
      <dgm:prSet loTypeId="urn:microsoft.com/office/officeart/2005/8/layout/orgChart1" loCatId="hierarchy" qsTypeId="urn:microsoft.com/office/officeart/2005/8/quickstyle/simple1" qsCatId="simple" csTypeId="urn:microsoft.com/office/officeart/2005/8/colors/accent1_2" csCatId="accent1"/>
      <dgm:spPr/>
      <dgm:t>
        <a:bodyPr/>
        <a:lstStyle/>
        <a:p>
          <a:endParaRPr lang="en-US"/>
        </a:p>
      </dgm:t>
    </dgm:pt>
    <dgm:pt modelId="{3744C30B-2E68-4877-8F11-420174129BF5}">
      <dgm:prSet/>
      <dgm:spPr/>
      <dgm:t>
        <a:bodyPr/>
        <a:lstStyle/>
        <a:p>
          <a:pPr rtl="0"/>
          <a:r>
            <a:rPr lang="en-US" smtClean="0"/>
            <a:t>In response to 14-18, Paul imagines a detractor asking another question.</a:t>
          </a:r>
          <a:endParaRPr lang="en-US"/>
        </a:p>
      </dgm:t>
    </dgm:pt>
    <dgm:pt modelId="{0C91BD87-80EB-4594-BE64-DEAF86C7DC40}" type="parTrans" cxnId="{DBB39F97-2C9B-4042-8168-3196E13612DA}">
      <dgm:prSet/>
      <dgm:spPr/>
      <dgm:t>
        <a:bodyPr/>
        <a:lstStyle/>
        <a:p>
          <a:endParaRPr lang="en-US"/>
        </a:p>
      </dgm:t>
    </dgm:pt>
    <dgm:pt modelId="{C336B7F6-71DE-45BD-8BDB-345CE3BC3705}" type="sibTrans" cxnId="{DBB39F97-2C9B-4042-8168-3196E13612DA}">
      <dgm:prSet/>
      <dgm:spPr/>
      <dgm:t>
        <a:bodyPr/>
        <a:lstStyle/>
        <a:p>
          <a:endParaRPr lang="en-US"/>
        </a:p>
      </dgm:t>
    </dgm:pt>
    <dgm:pt modelId="{9006B742-52D2-448F-88F1-FAE98EC221D6}">
      <dgm:prSet/>
      <dgm:spPr/>
      <dgm:t>
        <a:bodyPr/>
        <a:lstStyle/>
        <a:p>
          <a:pPr rtl="0"/>
          <a:r>
            <a:rPr lang="en-US" smtClean="0"/>
            <a:t>“If what happened to Jacob (and to mankind) is based in God’s choices, then why are we held accountable for what we do?”</a:t>
          </a:r>
          <a:endParaRPr lang="en-US"/>
        </a:p>
      </dgm:t>
    </dgm:pt>
    <dgm:pt modelId="{5660DF11-3B14-4C56-BD1E-040192513FDC}" type="parTrans" cxnId="{3054FECB-E0C6-4DFB-B987-3695A6A5F2E3}">
      <dgm:prSet/>
      <dgm:spPr/>
      <dgm:t>
        <a:bodyPr/>
        <a:lstStyle/>
        <a:p>
          <a:endParaRPr lang="en-US"/>
        </a:p>
      </dgm:t>
    </dgm:pt>
    <dgm:pt modelId="{B6214C7C-85A2-43F6-AD4A-98F22EABA599}" type="sibTrans" cxnId="{3054FECB-E0C6-4DFB-B987-3695A6A5F2E3}">
      <dgm:prSet/>
      <dgm:spPr/>
      <dgm:t>
        <a:bodyPr/>
        <a:lstStyle/>
        <a:p>
          <a:endParaRPr lang="en-US"/>
        </a:p>
      </dgm:t>
    </dgm:pt>
    <dgm:pt modelId="{F439D6E2-AAC0-4391-88B2-270F4F707CDD}">
      <dgm:prSet/>
      <dgm:spPr/>
      <dgm:t>
        <a:bodyPr/>
        <a:lstStyle/>
        <a:p>
          <a:pPr rtl="0"/>
          <a:r>
            <a:rPr lang="en-US" smtClean="0"/>
            <a:t>Paul will provide 3 answers</a:t>
          </a:r>
          <a:endParaRPr lang="en-US"/>
        </a:p>
      </dgm:t>
    </dgm:pt>
    <dgm:pt modelId="{34285725-7964-4FF1-9850-2B9C4FF8B0CB}" type="parTrans" cxnId="{3681672E-FC65-40A3-AC5B-9EBE1CF1EDE5}">
      <dgm:prSet/>
      <dgm:spPr/>
      <dgm:t>
        <a:bodyPr/>
        <a:lstStyle/>
        <a:p>
          <a:endParaRPr lang="en-US"/>
        </a:p>
      </dgm:t>
    </dgm:pt>
    <dgm:pt modelId="{9CB39F0B-5667-4583-BF97-96CBED22E113}" type="sibTrans" cxnId="{3681672E-FC65-40A3-AC5B-9EBE1CF1EDE5}">
      <dgm:prSet/>
      <dgm:spPr/>
      <dgm:t>
        <a:bodyPr/>
        <a:lstStyle/>
        <a:p>
          <a:endParaRPr lang="en-US"/>
        </a:p>
      </dgm:t>
    </dgm:pt>
    <dgm:pt modelId="{5EA9B01A-7E57-45EA-B731-4B02E2D3D637}" type="pres">
      <dgm:prSet presAssocID="{8182AE75-2B32-4E6A-8459-C17E71B99CFC}" presName="hierChild1" presStyleCnt="0">
        <dgm:presLayoutVars>
          <dgm:orgChart val="1"/>
          <dgm:chPref val="1"/>
          <dgm:dir/>
          <dgm:animOne val="branch"/>
          <dgm:animLvl val="lvl"/>
          <dgm:resizeHandles/>
        </dgm:presLayoutVars>
      </dgm:prSet>
      <dgm:spPr/>
      <dgm:t>
        <a:bodyPr/>
        <a:lstStyle/>
        <a:p>
          <a:endParaRPr lang="en-US"/>
        </a:p>
      </dgm:t>
    </dgm:pt>
    <dgm:pt modelId="{69650599-C7FC-4A5D-B9F4-E799AF4B6A94}" type="pres">
      <dgm:prSet presAssocID="{3744C30B-2E68-4877-8F11-420174129BF5}" presName="hierRoot1" presStyleCnt="0">
        <dgm:presLayoutVars>
          <dgm:hierBranch val="init"/>
        </dgm:presLayoutVars>
      </dgm:prSet>
      <dgm:spPr/>
    </dgm:pt>
    <dgm:pt modelId="{ED4EC970-19BB-4A0A-942E-0D3BBEFB4331}" type="pres">
      <dgm:prSet presAssocID="{3744C30B-2E68-4877-8F11-420174129BF5}" presName="rootComposite1" presStyleCnt="0"/>
      <dgm:spPr/>
    </dgm:pt>
    <dgm:pt modelId="{C8A247EF-A729-443F-B37F-F568787361CE}" type="pres">
      <dgm:prSet presAssocID="{3744C30B-2E68-4877-8F11-420174129BF5}" presName="rootText1" presStyleLbl="node0" presStyleIdx="0" presStyleCnt="1">
        <dgm:presLayoutVars>
          <dgm:chPref val="3"/>
        </dgm:presLayoutVars>
      </dgm:prSet>
      <dgm:spPr/>
      <dgm:t>
        <a:bodyPr/>
        <a:lstStyle/>
        <a:p>
          <a:endParaRPr lang="en-US"/>
        </a:p>
      </dgm:t>
    </dgm:pt>
    <dgm:pt modelId="{912325A7-726A-4A60-A94D-30AFB37CEC14}" type="pres">
      <dgm:prSet presAssocID="{3744C30B-2E68-4877-8F11-420174129BF5}" presName="rootConnector1" presStyleLbl="node1" presStyleIdx="0" presStyleCnt="0"/>
      <dgm:spPr/>
      <dgm:t>
        <a:bodyPr/>
        <a:lstStyle/>
        <a:p>
          <a:endParaRPr lang="en-US"/>
        </a:p>
      </dgm:t>
    </dgm:pt>
    <dgm:pt modelId="{F9B2D7D5-25C2-4E54-B985-43117A16338F}" type="pres">
      <dgm:prSet presAssocID="{3744C30B-2E68-4877-8F11-420174129BF5}" presName="hierChild2" presStyleCnt="0"/>
      <dgm:spPr/>
    </dgm:pt>
    <dgm:pt modelId="{EA733521-0AF8-4564-8AC5-38519C6DCC7E}" type="pres">
      <dgm:prSet presAssocID="{5660DF11-3B14-4C56-BD1E-040192513FDC}" presName="Name37" presStyleLbl="parChTrans1D2" presStyleIdx="0" presStyleCnt="2"/>
      <dgm:spPr/>
      <dgm:t>
        <a:bodyPr/>
        <a:lstStyle/>
        <a:p>
          <a:endParaRPr lang="en-US"/>
        </a:p>
      </dgm:t>
    </dgm:pt>
    <dgm:pt modelId="{9A58F0C2-400B-4AC4-BBF4-A0A1D6D81060}" type="pres">
      <dgm:prSet presAssocID="{9006B742-52D2-448F-88F1-FAE98EC221D6}" presName="hierRoot2" presStyleCnt="0">
        <dgm:presLayoutVars>
          <dgm:hierBranch val="init"/>
        </dgm:presLayoutVars>
      </dgm:prSet>
      <dgm:spPr/>
    </dgm:pt>
    <dgm:pt modelId="{F4C752E4-BDE5-464F-90EE-56075026F415}" type="pres">
      <dgm:prSet presAssocID="{9006B742-52D2-448F-88F1-FAE98EC221D6}" presName="rootComposite" presStyleCnt="0"/>
      <dgm:spPr/>
    </dgm:pt>
    <dgm:pt modelId="{DF6552D5-6ECB-424C-8B8A-C908287E3843}" type="pres">
      <dgm:prSet presAssocID="{9006B742-52D2-448F-88F1-FAE98EC221D6}" presName="rootText" presStyleLbl="node2" presStyleIdx="0" presStyleCnt="2">
        <dgm:presLayoutVars>
          <dgm:chPref val="3"/>
        </dgm:presLayoutVars>
      </dgm:prSet>
      <dgm:spPr/>
      <dgm:t>
        <a:bodyPr/>
        <a:lstStyle/>
        <a:p>
          <a:endParaRPr lang="en-US"/>
        </a:p>
      </dgm:t>
    </dgm:pt>
    <dgm:pt modelId="{A3B6841E-2F11-409F-925D-58BE979AC515}" type="pres">
      <dgm:prSet presAssocID="{9006B742-52D2-448F-88F1-FAE98EC221D6}" presName="rootConnector" presStyleLbl="node2" presStyleIdx="0" presStyleCnt="2"/>
      <dgm:spPr/>
      <dgm:t>
        <a:bodyPr/>
        <a:lstStyle/>
        <a:p>
          <a:endParaRPr lang="en-US"/>
        </a:p>
      </dgm:t>
    </dgm:pt>
    <dgm:pt modelId="{F7024218-FD94-4A7B-9FD7-E1AA2FC39CAD}" type="pres">
      <dgm:prSet presAssocID="{9006B742-52D2-448F-88F1-FAE98EC221D6}" presName="hierChild4" presStyleCnt="0"/>
      <dgm:spPr/>
    </dgm:pt>
    <dgm:pt modelId="{B0490D59-C566-404A-8B08-1C4EDCD3AE8B}" type="pres">
      <dgm:prSet presAssocID="{9006B742-52D2-448F-88F1-FAE98EC221D6}" presName="hierChild5" presStyleCnt="0"/>
      <dgm:spPr/>
    </dgm:pt>
    <dgm:pt modelId="{11FB4B9F-CA74-4A09-8719-C396A9592BCD}" type="pres">
      <dgm:prSet presAssocID="{34285725-7964-4FF1-9850-2B9C4FF8B0CB}" presName="Name37" presStyleLbl="parChTrans1D2" presStyleIdx="1" presStyleCnt="2"/>
      <dgm:spPr/>
      <dgm:t>
        <a:bodyPr/>
        <a:lstStyle/>
        <a:p>
          <a:endParaRPr lang="en-US"/>
        </a:p>
      </dgm:t>
    </dgm:pt>
    <dgm:pt modelId="{8AA105F2-32FE-4AAC-9E31-F0FC5176BA21}" type="pres">
      <dgm:prSet presAssocID="{F439D6E2-AAC0-4391-88B2-270F4F707CDD}" presName="hierRoot2" presStyleCnt="0">
        <dgm:presLayoutVars>
          <dgm:hierBranch val="init"/>
        </dgm:presLayoutVars>
      </dgm:prSet>
      <dgm:spPr/>
    </dgm:pt>
    <dgm:pt modelId="{AB218CFC-5686-4C51-854C-51948B74F1E3}" type="pres">
      <dgm:prSet presAssocID="{F439D6E2-AAC0-4391-88B2-270F4F707CDD}" presName="rootComposite" presStyleCnt="0"/>
      <dgm:spPr/>
    </dgm:pt>
    <dgm:pt modelId="{0847AFDA-0BFC-4615-9A47-C609E3E9C1F4}" type="pres">
      <dgm:prSet presAssocID="{F439D6E2-AAC0-4391-88B2-270F4F707CDD}" presName="rootText" presStyleLbl="node2" presStyleIdx="1" presStyleCnt="2">
        <dgm:presLayoutVars>
          <dgm:chPref val="3"/>
        </dgm:presLayoutVars>
      </dgm:prSet>
      <dgm:spPr/>
      <dgm:t>
        <a:bodyPr/>
        <a:lstStyle/>
        <a:p>
          <a:endParaRPr lang="en-US"/>
        </a:p>
      </dgm:t>
    </dgm:pt>
    <dgm:pt modelId="{4ABA5293-3B39-4DBF-ABFA-B46198FC9493}" type="pres">
      <dgm:prSet presAssocID="{F439D6E2-AAC0-4391-88B2-270F4F707CDD}" presName="rootConnector" presStyleLbl="node2" presStyleIdx="1" presStyleCnt="2"/>
      <dgm:spPr/>
      <dgm:t>
        <a:bodyPr/>
        <a:lstStyle/>
        <a:p>
          <a:endParaRPr lang="en-US"/>
        </a:p>
      </dgm:t>
    </dgm:pt>
    <dgm:pt modelId="{D24F78C2-E257-42B2-BCBC-863B7381D593}" type="pres">
      <dgm:prSet presAssocID="{F439D6E2-AAC0-4391-88B2-270F4F707CDD}" presName="hierChild4" presStyleCnt="0"/>
      <dgm:spPr/>
    </dgm:pt>
    <dgm:pt modelId="{EBFCA25D-3A18-4EDF-A58F-9D707C2F33C3}" type="pres">
      <dgm:prSet presAssocID="{F439D6E2-AAC0-4391-88B2-270F4F707CDD}" presName="hierChild5" presStyleCnt="0"/>
      <dgm:spPr/>
    </dgm:pt>
    <dgm:pt modelId="{539D77F2-92EC-42FB-B0E7-054E4F4D0E9F}" type="pres">
      <dgm:prSet presAssocID="{3744C30B-2E68-4877-8F11-420174129BF5}" presName="hierChild3" presStyleCnt="0"/>
      <dgm:spPr/>
    </dgm:pt>
  </dgm:ptLst>
  <dgm:cxnLst>
    <dgm:cxn modelId="{DBB39F97-2C9B-4042-8168-3196E13612DA}" srcId="{8182AE75-2B32-4E6A-8459-C17E71B99CFC}" destId="{3744C30B-2E68-4877-8F11-420174129BF5}" srcOrd="0" destOrd="0" parTransId="{0C91BD87-80EB-4594-BE64-DEAF86C7DC40}" sibTransId="{C336B7F6-71DE-45BD-8BDB-345CE3BC3705}"/>
    <dgm:cxn modelId="{7E144D89-6729-4FAD-AA6A-C03B5934AF48}" type="presOf" srcId="{34285725-7964-4FF1-9850-2B9C4FF8B0CB}" destId="{11FB4B9F-CA74-4A09-8719-C396A9592BCD}" srcOrd="0" destOrd="0" presId="urn:microsoft.com/office/officeart/2005/8/layout/orgChart1"/>
    <dgm:cxn modelId="{A5F7F90E-AF75-4E9D-AC7C-82FB7C5E4795}" type="presOf" srcId="{5660DF11-3B14-4C56-BD1E-040192513FDC}" destId="{EA733521-0AF8-4564-8AC5-38519C6DCC7E}" srcOrd="0" destOrd="0" presId="urn:microsoft.com/office/officeart/2005/8/layout/orgChart1"/>
    <dgm:cxn modelId="{0E29F664-8D5E-4915-9B34-2762BD10454B}" type="presOf" srcId="{9006B742-52D2-448F-88F1-FAE98EC221D6}" destId="{DF6552D5-6ECB-424C-8B8A-C908287E3843}" srcOrd="0" destOrd="0" presId="urn:microsoft.com/office/officeart/2005/8/layout/orgChart1"/>
    <dgm:cxn modelId="{18689C5D-983B-4B4F-9112-CFAD6C43891A}" type="presOf" srcId="{8182AE75-2B32-4E6A-8459-C17E71B99CFC}" destId="{5EA9B01A-7E57-45EA-B731-4B02E2D3D637}" srcOrd="0" destOrd="0" presId="urn:microsoft.com/office/officeart/2005/8/layout/orgChart1"/>
    <dgm:cxn modelId="{3681672E-FC65-40A3-AC5B-9EBE1CF1EDE5}" srcId="{3744C30B-2E68-4877-8F11-420174129BF5}" destId="{F439D6E2-AAC0-4391-88B2-270F4F707CDD}" srcOrd="1" destOrd="0" parTransId="{34285725-7964-4FF1-9850-2B9C4FF8B0CB}" sibTransId="{9CB39F0B-5667-4583-BF97-96CBED22E113}"/>
    <dgm:cxn modelId="{480EA1D1-3B73-46D6-ACCC-9068BDA7316B}" type="presOf" srcId="{F439D6E2-AAC0-4391-88B2-270F4F707CDD}" destId="{0847AFDA-0BFC-4615-9A47-C609E3E9C1F4}" srcOrd="0" destOrd="0" presId="urn:microsoft.com/office/officeart/2005/8/layout/orgChart1"/>
    <dgm:cxn modelId="{CFD5E61D-D5A3-44E8-B844-CF36AFB466D5}" type="presOf" srcId="{3744C30B-2E68-4877-8F11-420174129BF5}" destId="{912325A7-726A-4A60-A94D-30AFB37CEC14}" srcOrd="1" destOrd="0" presId="urn:microsoft.com/office/officeart/2005/8/layout/orgChart1"/>
    <dgm:cxn modelId="{A06F3408-366B-4F27-B52E-D090BFD29568}" type="presOf" srcId="{3744C30B-2E68-4877-8F11-420174129BF5}" destId="{C8A247EF-A729-443F-B37F-F568787361CE}" srcOrd="0" destOrd="0" presId="urn:microsoft.com/office/officeart/2005/8/layout/orgChart1"/>
    <dgm:cxn modelId="{A5B8AEB3-9E3E-4928-903D-4928F488CCAB}" type="presOf" srcId="{9006B742-52D2-448F-88F1-FAE98EC221D6}" destId="{A3B6841E-2F11-409F-925D-58BE979AC515}" srcOrd="1" destOrd="0" presId="urn:microsoft.com/office/officeart/2005/8/layout/orgChart1"/>
    <dgm:cxn modelId="{02DC8B2E-319B-4754-A892-319EC756676C}" type="presOf" srcId="{F439D6E2-AAC0-4391-88B2-270F4F707CDD}" destId="{4ABA5293-3B39-4DBF-ABFA-B46198FC9493}" srcOrd="1" destOrd="0" presId="urn:microsoft.com/office/officeart/2005/8/layout/orgChart1"/>
    <dgm:cxn modelId="{3054FECB-E0C6-4DFB-B987-3695A6A5F2E3}" srcId="{3744C30B-2E68-4877-8F11-420174129BF5}" destId="{9006B742-52D2-448F-88F1-FAE98EC221D6}" srcOrd="0" destOrd="0" parTransId="{5660DF11-3B14-4C56-BD1E-040192513FDC}" sibTransId="{B6214C7C-85A2-43F6-AD4A-98F22EABA599}"/>
    <dgm:cxn modelId="{DBFC45E5-7F87-4CC1-8506-A659592FDFA3}" type="presParOf" srcId="{5EA9B01A-7E57-45EA-B731-4B02E2D3D637}" destId="{69650599-C7FC-4A5D-B9F4-E799AF4B6A94}" srcOrd="0" destOrd="0" presId="urn:microsoft.com/office/officeart/2005/8/layout/orgChart1"/>
    <dgm:cxn modelId="{652CC6C4-97B9-485F-87A2-9AD639714870}" type="presParOf" srcId="{69650599-C7FC-4A5D-B9F4-E799AF4B6A94}" destId="{ED4EC970-19BB-4A0A-942E-0D3BBEFB4331}" srcOrd="0" destOrd="0" presId="urn:microsoft.com/office/officeart/2005/8/layout/orgChart1"/>
    <dgm:cxn modelId="{374B7AAD-C6B0-4FA7-952E-D428F6A5C4BC}" type="presParOf" srcId="{ED4EC970-19BB-4A0A-942E-0D3BBEFB4331}" destId="{C8A247EF-A729-443F-B37F-F568787361CE}" srcOrd="0" destOrd="0" presId="urn:microsoft.com/office/officeart/2005/8/layout/orgChart1"/>
    <dgm:cxn modelId="{6AF0C22D-01CE-45BF-9F03-658217FA753A}" type="presParOf" srcId="{ED4EC970-19BB-4A0A-942E-0D3BBEFB4331}" destId="{912325A7-726A-4A60-A94D-30AFB37CEC14}" srcOrd="1" destOrd="0" presId="urn:microsoft.com/office/officeart/2005/8/layout/orgChart1"/>
    <dgm:cxn modelId="{FEFA6334-395F-4BB8-A2C3-C2DACEE47D02}" type="presParOf" srcId="{69650599-C7FC-4A5D-B9F4-E799AF4B6A94}" destId="{F9B2D7D5-25C2-4E54-B985-43117A16338F}" srcOrd="1" destOrd="0" presId="urn:microsoft.com/office/officeart/2005/8/layout/orgChart1"/>
    <dgm:cxn modelId="{A247827B-06D5-4DA4-86F0-2228BF94F6BD}" type="presParOf" srcId="{F9B2D7D5-25C2-4E54-B985-43117A16338F}" destId="{EA733521-0AF8-4564-8AC5-38519C6DCC7E}" srcOrd="0" destOrd="0" presId="urn:microsoft.com/office/officeart/2005/8/layout/orgChart1"/>
    <dgm:cxn modelId="{7137A960-5A22-4922-9D06-36B6C8D7C4B5}" type="presParOf" srcId="{F9B2D7D5-25C2-4E54-B985-43117A16338F}" destId="{9A58F0C2-400B-4AC4-BBF4-A0A1D6D81060}" srcOrd="1" destOrd="0" presId="urn:microsoft.com/office/officeart/2005/8/layout/orgChart1"/>
    <dgm:cxn modelId="{7E6D189E-12AF-4288-91F3-B0F8405144D8}" type="presParOf" srcId="{9A58F0C2-400B-4AC4-BBF4-A0A1D6D81060}" destId="{F4C752E4-BDE5-464F-90EE-56075026F415}" srcOrd="0" destOrd="0" presId="urn:microsoft.com/office/officeart/2005/8/layout/orgChart1"/>
    <dgm:cxn modelId="{664FB858-497F-47B0-ACD7-C16778883509}" type="presParOf" srcId="{F4C752E4-BDE5-464F-90EE-56075026F415}" destId="{DF6552D5-6ECB-424C-8B8A-C908287E3843}" srcOrd="0" destOrd="0" presId="urn:microsoft.com/office/officeart/2005/8/layout/orgChart1"/>
    <dgm:cxn modelId="{3A6C4AB7-059A-4B80-84FF-CFC2549453A7}" type="presParOf" srcId="{F4C752E4-BDE5-464F-90EE-56075026F415}" destId="{A3B6841E-2F11-409F-925D-58BE979AC515}" srcOrd="1" destOrd="0" presId="urn:microsoft.com/office/officeart/2005/8/layout/orgChart1"/>
    <dgm:cxn modelId="{5A8F58F7-C735-4E7C-957C-5C4650085331}" type="presParOf" srcId="{9A58F0C2-400B-4AC4-BBF4-A0A1D6D81060}" destId="{F7024218-FD94-4A7B-9FD7-E1AA2FC39CAD}" srcOrd="1" destOrd="0" presId="urn:microsoft.com/office/officeart/2005/8/layout/orgChart1"/>
    <dgm:cxn modelId="{D7817618-9D5C-4428-B15E-AC13FA8139F9}" type="presParOf" srcId="{9A58F0C2-400B-4AC4-BBF4-A0A1D6D81060}" destId="{B0490D59-C566-404A-8B08-1C4EDCD3AE8B}" srcOrd="2" destOrd="0" presId="urn:microsoft.com/office/officeart/2005/8/layout/orgChart1"/>
    <dgm:cxn modelId="{44B76175-D6DF-4C92-89ED-262966CDE65B}" type="presParOf" srcId="{F9B2D7D5-25C2-4E54-B985-43117A16338F}" destId="{11FB4B9F-CA74-4A09-8719-C396A9592BCD}" srcOrd="2" destOrd="0" presId="urn:microsoft.com/office/officeart/2005/8/layout/orgChart1"/>
    <dgm:cxn modelId="{F265B78F-7ED5-4A63-A2E0-CDA6BD2C9699}" type="presParOf" srcId="{F9B2D7D5-25C2-4E54-B985-43117A16338F}" destId="{8AA105F2-32FE-4AAC-9E31-F0FC5176BA21}" srcOrd="3" destOrd="0" presId="urn:microsoft.com/office/officeart/2005/8/layout/orgChart1"/>
    <dgm:cxn modelId="{D91EFDA2-87BA-4975-B769-E4E487D73629}" type="presParOf" srcId="{8AA105F2-32FE-4AAC-9E31-F0FC5176BA21}" destId="{AB218CFC-5686-4C51-854C-51948B74F1E3}" srcOrd="0" destOrd="0" presId="urn:microsoft.com/office/officeart/2005/8/layout/orgChart1"/>
    <dgm:cxn modelId="{926CEF8C-9E5A-47D3-B25E-4684A4A300B6}" type="presParOf" srcId="{AB218CFC-5686-4C51-854C-51948B74F1E3}" destId="{0847AFDA-0BFC-4615-9A47-C609E3E9C1F4}" srcOrd="0" destOrd="0" presId="urn:microsoft.com/office/officeart/2005/8/layout/orgChart1"/>
    <dgm:cxn modelId="{60901515-8A15-4B08-A056-AFEC7B8C7E49}" type="presParOf" srcId="{AB218CFC-5686-4C51-854C-51948B74F1E3}" destId="{4ABA5293-3B39-4DBF-ABFA-B46198FC9493}" srcOrd="1" destOrd="0" presId="urn:microsoft.com/office/officeart/2005/8/layout/orgChart1"/>
    <dgm:cxn modelId="{9B004C35-0406-4367-A4CB-DF777F5840BB}" type="presParOf" srcId="{8AA105F2-32FE-4AAC-9E31-F0FC5176BA21}" destId="{D24F78C2-E257-42B2-BCBC-863B7381D593}" srcOrd="1" destOrd="0" presId="urn:microsoft.com/office/officeart/2005/8/layout/orgChart1"/>
    <dgm:cxn modelId="{21389EDC-767A-4E3A-94EE-06A1582E775E}" type="presParOf" srcId="{8AA105F2-32FE-4AAC-9E31-F0FC5176BA21}" destId="{EBFCA25D-3A18-4EDF-A58F-9D707C2F33C3}" srcOrd="2" destOrd="0" presId="urn:microsoft.com/office/officeart/2005/8/layout/orgChart1"/>
    <dgm:cxn modelId="{B8A78FDD-E66E-4622-B8F8-F4D78DC30CA9}" type="presParOf" srcId="{69650599-C7FC-4A5D-B9F4-E799AF4B6A94}" destId="{539D77F2-92EC-42FB-B0E7-054E4F4D0E9F}"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45CD5A22-671C-435E-85B7-BEC49AEA54F7}" type="doc">
      <dgm:prSet loTypeId="urn:microsoft.com/office/officeart/2005/8/layout/vList2" loCatId="list" qsTypeId="urn:microsoft.com/office/officeart/2005/8/quickstyle/3d1" qsCatId="3D" csTypeId="urn:microsoft.com/office/officeart/2005/8/colors/accent1_2" csCatId="accent1"/>
      <dgm:spPr/>
      <dgm:t>
        <a:bodyPr/>
        <a:lstStyle/>
        <a:p>
          <a:endParaRPr lang="en-US"/>
        </a:p>
      </dgm:t>
    </dgm:pt>
    <dgm:pt modelId="{4E5B8DFE-3D0C-4509-BE32-85EA17D48BFD}">
      <dgm:prSet/>
      <dgm:spPr/>
      <dgm:t>
        <a:bodyPr/>
        <a:lstStyle/>
        <a:p>
          <a:pPr rtl="0"/>
          <a:r>
            <a:rPr lang="en-US" smtClean="0"/>
            <a:t>The first answer:</a:t>
          </a:r>
          <a:endParaRPr lang="en-US"/>
        </a:p>
      </dgm:t>
    </dgm:pt>
    <dgm:pt modelId="{2B498AD6-E8E3-4E10-955B-696476323DB6}" type="parTrans" cxnId="{FC6F9AEB-4170-49D6-875F-ECB947485173}">
      <dgm:prSet/>
      <dgm:spPr/>
      <dgm:t>
        <a:bodyPr/>
        <a:lstStyle/>
        <a:p>
          <a:endParaRPr lang="en-US"/>
        </a:p>
      </dgm:t>
    </dgm:pt>
    <dgm:pt modelId="{A1A5B7C1-93E8-424C-8E0B-E535C8DDB9DF}" type="sibTrans" cxnId="{FC6F9AEB-4170-49D6-875F-ECB947485173}">
      <dgm:prSet/>
      <dgm:spPr/>
      <dgm:t>
        <a:bodyPr/>
        <a:lstStyle/>
        <a:p>
          <a:endParaRPr lang="en-US"/>
        </a:p>
      </dgm:t>
    </dgm:pt>
    <dgm:pt modelId="{B8DC34A2-AF3C-4BE5-82F8-6D4D2862C4BB}">
      <dgm:prSet/>
      <dgm:spPr/>
      <dgm:t>
        <a:bodyPr/>
        <a:lstStyle/>
        <a:p>
          <a:pPr rtl="0"/>
          <a:r>
            <a:rPr lang="en-US" smtClean="0"/>
            <a:t>God gets to decide why He has made us.  God’s sovereignty over us is based in His creation of us!  </a:t>
          </a:r>
          <a:endParaRPr lang="en-US"/>
        </a:p>
      </dgm:t>
    </dgm:pt>
    <dgm:pt modelId="{5EF7B3DC-3D2E-4134-B8A7-F481AFCE7EAE}" type="parTrans" cxnId="{A6226335-AAC5-41C7-BFEC-81412C3F5E80}">
      <dgm:prSet/>
      <dgm:spPr/>
      <dgm:t>
        <a:bodyPr/>
        <a:lstStyle/>
        <a:p>
          <a:endParaRPr lang="en-US"/>
        </a:p>
      </dgm:t>
    </dgm:pt>
    <dgm:pt modelId="{9C6F4207-4C7F-48AC-82F9-804FC8DBD377}" type="sibTrans" cxnId="{A6226335-AAC5-41C7-BFEC-81412C3F5E80}">
      <dgm:prSet/>
      <dgm:spPr/>
      <dgm:t>
        <a:bodyPr/>
        <a:lstStyle/>
        <a:p>
          <a:endParaRPr lang="en-US"/>
        </a:p>
      </dgm:t>
    </dgm:pt>
    <dgm:pt modelId="{52BF446E-6797-4FCC-A923-47E18AFF08FA}" type="pres">
      <dgm:prSet presAssocID="{45CD5A22-671C-435E-85B7-BEC49AEA54F7}" presName="linear" presStyleCnt="0">
        <dgm:presLayoutVars>
          <dgm:animLvl val="lvl"/>
          <dgm:resizeHandles val="exact"/>
        </dgm:presLayoutVars>
      </dgm:prSet>
      <dgm:spPr/>
      <dgm:t>
        <a:bodyPr/>
        <a:lstStyle/>
        <a:p>
          <a:endParaRPr lang="en-US"/>
        </a:p>
      </dgm:t>
    </dgm:pt>
    <dgm:pt modelId="{9C114974-ACB7-4B99-8EBA-1199A57FA49E}" type="pres">
      <dgm:prSet presAssocID="{4E5B8DFE-3D0C-4509-BE32-85EA17D48BFD}" presName="parentText" presStyleLbl="node1" presStyleIdx="0" presStyleCnt="1">
        <dgm:presLayoutVars>
          <dgm:chMax val="0"/>
          <dgm:bulletEnabled val="1"/>
        </dgm:presLayoutVars>
      </dgm:prSet>
      <dgm:spPr/>
      <dgm:t>
        <a:bodyPr/>
        <a:lstStyle/>
        <a:p>
          <a:endParaRPr lang="en-US"/>
        </a:p>
      </dgm:t>
    </dgm:pt>
    <dgm:pt modelId="{20320CC8-BCF7-4F45-96DA-2AA11E07384C}" type="pres">
      <dgm:prSet presAssocID="{4E5B8DFE-3D0C-4509-BE32-85EA17D48BFD}" presName="childText" presStyleLbl="revTx" presStyleIdx="0" presStyleCnt="1">
        <dgm:presLayoutVars>
          <dgm:bulletEnabled val="1"/>
        </dgm:presLayoutVars>
      </dgm:prSet>
      <dgm:spPr/>
      <dgm:t>
        <a:bodyPr/>
        <a:lstStyle/>
        <a:p>
          <a:endParaRPr lang="en-US"/>
        </a:p>
      </dgm:t>
    </dgm:pt>
  </dgm:ptLst>
  <dgm:cxnLst>
    <dgm:cxn modelId="{FC6F9AEB-4170-49D6-875F-ECB947485173}" srcId="{45CD5A22-671C-435E-85B7-BEC49AEA54F7}" destId="{4E5B8DFE-3D0C-4509-BE32-85EA17D48BFD}" srcOrd="0" destOrd="0" parTransId="{2B498AD6-E8E3-4E10-955B-696476323DB6}" sibTransId="{A1A5B7C1-93E8-424C-8E0B-E535C8DDB9DF}"/>
    <dgm:cxn modelId="{57E11589-5386-4BC2-BE65-19D5DEB6C37D}" type="presOf" srcId="{45CD5A22-671C-435E-85B7-BEC49AEA54F7}" destId="{52BF446E-6797-4FCC-A923-47E18AFF08FA}" srcOrd="0" destOrd="0" presId="urn:microsoft.com/office/officeart/2005/8/layout/vList2"/>
    <dgm:cxn modelId="{FC3FD322-59B3-4CA0-8EE8-A816AD3744E3}" type="presOf" srcId="{B8DC34A2-AF3C-4BE5-82F8-6D4D2862C4BB}" destId="{20320CC8-BCF7-4F45-96DA-2AA11E07384C}" srcOrd="0" destOrd="0" presId="urn:microsoft.com/office/officeart/2005/8/layout/vList2"/>
    <dgm:cxn modelId="{A6226335-AAC5-41C7-BFEC-81412C3F5E80}" srcId="{4E5B8DFE-3D0C-4509-BE32-85EA17D48BFD}" destId="{B8DC34A2-AF3C-4BE5-82F8-6D4D2862C4BB}" srcOrd="0" destOrd="0" parTransId="{5EF7B3DC-3D2E-4134-B8A7-F481AFCE7EAE}" sibTransId="{9C6F4207-4C7F-48AC-82F9-804FC8DBD377}"/>
    <dgm:cxn modelId="{FA423C1C-18E5-4289-B80D-4A2531864BCC}" type="presOf" srcId="{4E5B8DFE-3D0C-4509-BE32-85EA17D48BFD}" destId="{9C114974-ACB7-4B99-8EBA-1199A57FA49E}" srcOrd="0" destOrd="0" presId="urn:microsoft.com/office/officeart/2005/8/layout/vList2"/>
    <dgm:cxn modelId="{97A2B1CF-83E3-4BAC-9C6B-E18C1101D9ED}" type="presParOf" srcId="{52BF446E-6797-4FCC-A923-47E18AFF08FA}" destId="{9C114974-ACB7-4B99-8EBA-1199A57FA49E}" srcOrd="0" destOrd="0" presId="urn:microsoft.com/office/officeart/2005/8/layout/vList2"/>
    <dgm:cxn modelId="{E3940DBD-48A7-4851-8407-01645EA7CFC0}" type="presParOf" srcId="{52BF446E-6797-4FCC-A923-47E18AFF08FA}" destId="{20320CC8-BCF7-4F45-96DA-2AA11E07384C}" srcOrd="1"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BD05E089-2CA0-43B5-B183-773D238FE158}" type="doc">
      <dgm:prSet loTypeId="urn:microsoft.com/office/officeart/2005/8/layout/vList5" loCatId="list" qsTypeId="urn:microsoft.com/office/officeart/2005/8/quickstyle/3d1" qsCatId="3D" csTypeId="urn:microsoft.com/office/officeart/2005/8/colors/accent1_2" csCatId="accent1" phldr="1"/>
      <dgm:spPr/>
      <dgm:t>
        <a:bodyPr/>
        <a:lstStyle/>
        <a:p>
          <a:endParaRPr lang="en-US"/>
        </a:p>
      </dgm:t>
    </dgm:pt>
    <dgm:pt modelId="{7D758E85-B425-4C55-828A-F5AC9A899CC2}">
      <dgm:prSet/>
      <dgm:spPr/>
      <dgm:t>
        <a:bodyPr/>
        <a:lstStyle/>
        <a:p>
          <a:pPr rtl="0"/>
          <a:r>
            <a:rPr lang="en-US" smtClean="0"/>
            <a:t>Now there are 2 sides to this</a:t>
          </a:r>
          <a:endParaRPr lang="en-US"/>
        </a:p>
      </dgm:t>
    </dgm:pt>
    <dgm:pt modelId="{EC5F7CA6-643A-42F0-973F-358F7F9962ED}" type="parTrans" cxnId="{58290CEE-4ED9-4485-B329-5FF787B6342A}">
      <dgm:prSet/>
      <dgm:spPr/>
      <dgm:t>
        <a:bodyPr/>
        <a:lstStyle/>
        <a:p>
          <a:endParaRPr lang="en-US"/>
        </a:p>
      </dgm:t>
    </dgm:pt>
    <dgm:pt modelId="{20F97F49-6370-4FB5-922C-C6C14060C1A1}" type="sibTrans" cxnId="{58290CEE-4ED9-4485-B329-5FF787B6342A}">
      <dgm:prSet/>
      <dgm:spPr/>
      <dgm:t>
        <a:bodyPr/>
        <a:lstStyle/>
        <a:p>
          <a:endParaRPr lang="en-US"/>
        </a:p>
      </dgm:t>
    </dgm:pt>
    <dgm:pt modelId="{DB0AFC6E-BBC1-4C7B-BD25-2AD0ABCEAAEB}">
      <dgm:prSet/>
      <dgm:spPr/>
      <dgm:t>
        <a:bodyPr/>
        <a:lstStyle/>
        <a:p>
          <a:pPr rtl="0"/>
          <a:r>
            <a:rPr lang="en-US" smtClean="0"/>
            <a:t>You are fearfully and wonderfully made!  You have been made for a purpose and not by accident!  God doesn’t make mistakes! You are made in God’s image with an indelible connection to Him!</a:t>
          </a:r>
          <a:endParaRPr lang="en-US"/>
        </a:p>
      </dgm:t>
    </dgm:pt>
    <dgm:pt modelId="{42133F1E-54CB-4A90-A8A2-833F07AE95CE}" type="parTrans" cxnId="{27F1EA52-658E-4AE2-9475-DB28DA1AAAF7}">
      <dgm:prSet/>
      <dgm:spPr/>
      <dgm:t>
        <a:bodyPr/>
        <a:lstStyle/>
        <a:p>
          <a:endParaRPr lang="en-US"/>
        </a:p>
      </dgm:t>
    </dgm:pt>
    <dgm:pt modelId="{572A94F0-929F-4AB3-B60B-A492E1FF35A9}" type="sibTrans" cxnId="{27F1EA52-658E-4AE2-9475-DB28DA1AAAF7}">
      <dgm:prSet/>
      <dgm:spPr/>
      <dgm:t>
        <a:bodyPr/>
        <a:lstStyle/>
        <a:p>
          <a:endParaRPr lang="en-US"/>
        </a:p>
      </dgm:t>
    </dgm:pt>
    <dgm:pt modelId="{05C41E03-2223-4FDC-B919-EB83E3D55FAB}">
      <dgm:prSet/>
      <dgm:spPr/>
      <dgm:t>
        <a:bodyPr/>
        <a:lstStyle/>
        <a:p>
          <a:pPr rtl="0"/>
          <a:r>
            <a:rPr lang="en-US" dirty="0" smtClean="0"/>
            <a:t>You have no reason to complain.  </a:t>
          </a:r>
          <a:r>
            <a:rPr lang="en-US" dirty="0" smtClean="0"/>
            <a:t>It should cause us to think more deeply about alterations we might make</a:t>
          </a:r>
          <a:endParaRPr lang="en-US" dirty="0"/>
        </a:p>
      </dgm:t>
    </dgm:pt>
    <dgm:pt modelId="{A1273FE6-7B6C-449A-A6D5-8FA86F13D739}" type="parTrans" cxnId="{974661EC-65F0-4653-A68A-165B948D31A7}">
      <dgm:prSet/>
      <dgm:spPr/>
      <dgm:t>
        <a:bodyPr/>
        <a:lstStyle/>
        <a:p>
          <a:endParaRPr lang="en-US"/>
        </a:p>
      </dgm:t>
    </dgm:pt>
    <dgm:pt modelId="{B38F92E6-FD08-4441-AB5E-CCD989AB43C2}" type="sibTrans" cxnId="{974661EC-65F0-4653-A68A-165B948D31A7}">
      <dgm:prSet/>
      <dgm:spPr/>
      <dgm:t>
        <a:bodyPr/>
        <a:lstStyle/>
        <a:p>
          <a:endParaRPr lang="en-US"/>
        </a:p>
      </dgm:t>
    </dgm:pt>
    <dgm:pt modelId="{B83002FB-CCAF-468D-B953-4BBDF4D1F3AE}" type="pres">
      <dgm:prSet presAssocID="{BD05E089-2CA0-43B5-B183-773D238FE158}" presName="Name0" presStyleCnt="0">
        <dgm:presLayoutVars>
          <dgm:dir/>
          <dgm:animLvl val="lvl"/>
          <dgm:resizeHandles val="exact"/>
        </dgm:presLayoutVars>
      </dgm:prSet>
      <dgm:spPr/>
      <dgm:t>
        <a:bodyPr/>
        <a:lstStyle/>
        <a:p>
          <a:endParaRPr lang="en-US"/>
        </a:p>
      </dgm:t>
    </dgm:pt>
    <dgm:pt modelId="{16C16115-DDB8-45D7-A241-EC020137E718}" type="pres">
      <dgm:prSet presAssocID="{7D758E85-B425-4C55-828A-F5AC9A899CC2}" presName="linNode" presStyleCnt="0"/>
      <dgm:spPr/>
    </dgm:pt>
    <dgm:pt modelId="{EBCAF1AC-568F-40B5-91D8-15508E4ACFFE}" type="pres">
      <dgm:prSet presAssocID="{7D758E85-B425-4C55-828A-F5AC9A899CC2}" presName="parentText" presStyleLbl="node1" presStyleIdx="0" presStyleCnt="1">
        <dgm:presLayoutVars>
          <dgm:chMax val="1"/>
          <dgm:bulletEnabled val="1"/>
        </dgm:presLayoutVars>
      </dgm:prSet>
      <dgm:spPr/>
      <dgm:t>
        <a:bodyPr/>
        <a:lstStyle/>
        <a:p>
          <a:endParaRPr lang="en-US"/>
        </a:p>
      </dgm:t>
    </dgm:pt>
    <dgm:pt modelId="{066B1438-FFB5-4342-BD24-174C756A8C6D}" type="pres">
      <dgm:prSet presAssocID="{7D758E85-B425-4C55-828A-F5AC9A899CC2}" presName="descendantText" presStyleLbl="alignAccFollowNode1" presStyleIdx="0" presStyleCnt="1">
        <dgm:presLayoutVars>
          <dgm:bulletEnabled val="1"/>
        </dgm:presLayoutVars>
      </dgm:prSet>
      <dgm:spPr/>
      <dgm:t>
        <a:bodyPr/>
        <a:lstStyle/>
        <a:p>
          <a:endParaRPr lang="en-US"/>
        </a:p>
      </dgm:t>
    </dgm:pt>
  </dgm:ptLst>
  <dgm:cxnLst>
    <dgm:cxn modelId="{58290CEE-4ED9-4485-B329-5FF787B6342A}" srcId="{BD05E089-2CA0-43B5-B183-773D238FE158}" destId="{7D758E85-B425-4C55-828A-F5AC9A899CC2}" srcOrd="0" destOrd="0" parTransId="{EC5F7CA6-643A-42F0-973F-358F7F9962ED}" sibTransId="{20F97F49-6370-4FB5-922C-C6C14060C1A1}"/>
    <dgm:cxn modelId="{BE8C15F6-7E4F-4C63-8B0D-B1A9CDA75381}" type="presOf" srcId="{DB0AFC6E-BBC1-4C7B-BD25-2AD0ABCEAAEB}" destId="{066B1438-FFB5-4342-BD24-174C756A8C6D}" srcOrd="0" destOrd="0" presId="urn:microsoft.com/office/officeart/2005/8/layout/vList5"/>
    <dgm:cxn modelId="{DF88C4CA-B956-4B2D-A797-327A18069235}" type="presOf" srcId="{05C41E03-2223-4FDC-B919-EB83E3D55FAB}" destId="{066B1438-FFB5-4342-BD24-174C756A8C6D}" srcOrd="0" destOrd="1" presId="urn:microsoft.com/office/officeart/2005/8/layout/vList5"/>
    <dgm:cxn modelId="{974661EC-65F0-4653-A68A-165B948D31A7}" srcId="{7D758E85-B425-4C55-828A-F5AC9A899CC2}" destId="{05C41E03-2223-4FDC-B919-EB83E3D55FAB}" srcOrd="1" destOrd="0" parTransId="{A1273FE6-7B6C-449A-A6D5-8FA86F13D739}" sibTransId="{B38F92E6-FD08-4441-AB5E-CCD989AB43C2}"/>
    <dgm:cxn modelId="{456FE0FD-2320-42F6-8451-C9C8CDD74F05}" type="presOf" srcId="{BD05E089-2CA0-43B5-B183-773D238FE158}" destId="{B83002FB-CCAF-468D-B953-4BBDF4D1F3AE}" srcOrd="0" destOrd="0" presId="urn:microsoft.com/office/officeart/2005/8/layout/vList5"/>
    <dgm:cxn modelId="{27F1EA52-658E-4AE2-9475-DB28DA1AAAF7}" srcId="{7D758E85-B425-4C55-828A-F5AC9A899CC2}" destId="{DB0AFC6E-BBC1-4C7B-BD25-2AD0ABCEAAEB}" srcOrd="0" destOrd="0" parTransId="{42133F1E-54CB-4A90-A8A2-833F07AE95CE}" sibTransId="{572A94F0-929F-4AB3-B60B-A492E1FF35A9}"/>
    <dgm:cxn modelId="{BB25113E-124A-4511-ABBA-51D0F7E98E10}" type="presOf" srcId="{7D758E85-B425-4C55-828A-F5AC9A899CC2}" destId="{EBCAF1AC-568F-40B5-91D8-15508E4ACFFE}" srcOrd="0" destOrd="0" presId="urn:microsoft.com/office/officeart/2005/8/layout/vList5"/>
    <dgm:cxn modelId="{A1325E5D-9331-41C6-96AF-035DD925BF5E}" type="presParOf" srcId="{B83002FB-CCAF-468D-B953-4BBDF4D1F3AE}" destId="{16C16115-DDB8-45D7-A241-EC020137E718}" srcOrd="0" destOrd="0" presId="urn:microsoft.com/office/officeart/2005/8/layout/vList5"/>
    <dgm:cxn modelId="{46F71726-9391-4B21-A980-F98B59E7EB79}" type="presParOf" srcId="{16C16115-DDB8-45D7-A241-EC020137E718}" destId="{EBCAF1AC-568F-40B5-91D8-15508E4ACFFE}" srcOrd="0" destOrd="0" presId="urn:microsoft.com/office/officeart/2005/8/layout/vList5"/>
    <dgm:cxn modelId="{9AB30168-26A7-49D5-8509-10E87F4B5477}" type="presParOf" srcId="{16C16115-DDB8-45D7-A241-EC020137E718}" destId="{066B1438-FFB5-4342-BD24-174C756A8C6D}"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EB3BBD20-8CBB-4CAA-86BE-85245583E5E1}"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3BDAEC39-85B8-4C52-8A93-B965579C1FC7}">
      <dgm:prSet/>
      <dgm:spPr/>
      <dgm:t>
        <a:bodyPr/>
        <a:lstStyle/>
        <a:p>
          <a:pPr rtl="0"/>
          <a:r>
            <a:rPr lang="en-US" dirty="0" smtClean="0"/>
            <a:t>The second answer:</a:t>
          </a:r>
          <a:endParaRPr lang="en-US" dirty="0"/>
        </a:p>
      </dgm:t>
    </dgm:pt>
    <dgm:pt modelId="{A56A44B8-376A-4A77-B5CA-60F31CAE2014}" type="parTrans" cxnId="{72287D90-BCD9-4952-A29A-6336EB81E88E}">
      <dgm:prSet/>
      <dgm:spPr/>
      <dgm:t>
        <a:bodyPr/>
        <a:lstStyle/>
        <a:p>
          <a:endParaRPr lang="en-US"/>
        </a:p>
      </dgm:t>
    </dgm:pt>
    <dgm:pt modelId="{25745D40-51AE-4220-B63B-62555E5697FB}" type="sibTrans" cxnId="{72287D90-BCD9-4952-A29A-6336EB81E88E}">
      <dgm:prSet/>
      <dgm:spPr/>
      <dgm:t>
        <a:bodyPr/>
        <a:lstStyle/>
        <a:p>
          <a:endParaRPr lang="en-US"/>
        </a:p>
      </dgm:t>
    </dgm:pt>
    <dgm:pt modelId="{BCAE6110-8D06-4F8D-9969-06CA9A605EA8}">
      <dgm:prSet/>
      <dgm:spPr/>
      <dgm:t>
        <a:bodyPr/>
        <a:lstStyle/>
        <a:p>
          <a:pPr rtl="0"/>
          <a:r>
            <a:rPr lang="en-US" smtClean="0"/>
            <a:t>God has a purpose in everything He makes.  The purposes are just different.</a:t>
          </a:r>
          <a:endParaRPr lang="en-US"/>
        </a:p>
      </dgm:t>
    </dgm:pt>
    <dgm:pt modelId="{790A47F5-3B7F-419F-A9BF-BF7CEF00DE7E}" type="parTrans" cxnId="{0943EF25-4640-49B0-9F47-75AA525E8D25}">
      <dgm:prSet/>
      <dgm:spPr/>
      <dgm:t>
        <a:bodyPr/>
        <a:lstStyle/>
        <a:p>
          <a:endParaRPr lang="en-US"/>
        </a:p>
      </dgm:t>
    </dgm:pt>
    <dgm:pt modelId="{6F251397-421C-4490-940F-9A410F602D97}" type="sibTrans" cxnId="{0943EF25-4640-49B0-9F47-75AA525E8D25}">
      <dgm:prSet/>
      <dgm:spPr/>
      <dgm:t>
        <a:bodyPr/>
        <a:lstStyle/>
        <a:p>
          <a:endParaRPr lang="en-US"/>
        </a:p>
      </dgm:t>
    </dgm:pt>
    <dgm:pt modelId="{8AE91CCA-C89F-4A58-ADA6-E1085C87C690}">
      <dgm:prSet/>
      <dgm:spPr/>
      <dgm:t>
        <a:bodyPr/>
        <a:lstStyle/>
        <a:p>
          <a:pPr rtl="0"/>
          <a:r>
            <a:rPr lang="en-US" smtClean="0"/>
            <a:t>If God blesses obedience and curses disobedience, He is still showing Himself righteous and true.</a:t>
          </a:r>
          <a:endParaRPr lang="en-US"/>
        </a:p>
      </dgm:t>
    </dgm:pt>
    <dgm:pt modelId="{6807C871-6AC9-4880-95A8-3FF6631363F4}" type="parTrans" cxnId="{6202CF46-4C41-4642-A375-BE8B85D8F949}">
      <dgm:prSet/>
      <dgm:spPr/>
      <dgm:t>
        <a:bodyPr/>
        <a:lstStyle/>
        <a:p>
          <a:endParaRPr lang="en-US"/>
        </a:p>
      </dgm:t>
    </dgm:pt>
    <dgm:pt modelId="{B6B97C5C-EE59-4AE1-A362-16CD54D786BA}" type="sibTrans" cxnId="{6202CF46-4C41-4642-A375-BE8B85D8F949}">
      <dgm:prSet/>
      <dgm:spPr/>
      <dgm:t>
        <a:bodyPr/>
        <a:lstStyle/>
        <a:p>
          <a:endParaRPr lang="en-US"/>
        </a:p>
      </dgm:t>
    </dgm:pt>
    <dgm:pt modelId="{19A8FDC4-AB94-4C9E-8482-D6A29BBEFC99}">
      <dgm:prSet/>
      <dgm:spPr/>
      <dgm:t>
        <a:bodyPr/>
        <a:lstStyle/>
        <a:p>
          <a:pPr rtl="0"/>
          <a:r>
            <a:rPr lang="en-US" smtClean="0"/>
            <a:t>Now in the midst of these verses on sovereignty, there are expressions of free will</a:t>
          </a:r>
          <a:endParaRPr lang="en-US"/>
        </a:p>
      </dgm:t>
    </dgm:pt>
    <dgm:pt modelId="{2AD3D341-A80F-4A58-8651-DCC10A98BA3B}" type="parTrans" cxnId="{9ADCC2A7-75D3-4C1D-AEA1-24B7AE6CB226}">
      <dgm:prSet/>
      <dgm:spPr/>
      <dgm:t>
        <a:bodyPr/>
        <a:lstStyle/>
        <a:p>
          <a:endParaRPr lang="en-US"/>
        </a:p>
      </dgm:t>
    </dgm:pt>
    <dgm:pt modelId="{CCC75885-8EDB-4AD8-A2B2-55DE5790A6EA}" type="sibTrans" cxnId="{9ADCC2A7-75D3-4C1D-AEA1-24B7AE6CB226}">
      <dgm:prSet/>
      <dgm:spPr/>
      <dgm:t>
        <a:bodyPr/>
        <a:lstStyle/>
        <a:p>
          <a:endParaRPr lang="en-US"/>
        </a:p>
      </dgm:t>
    </dgm:pt>
    <dgm:pt modelId="{FB391A49-CEDD-4117-A4D8-6365FC1F155A}" type="pres">
      <dgm:prSet presAssocID="{EB3BBD20-8CBB-4CAA-86BE-85245583E5E1}" presName="linear" presStyleCnt="0">
        <dgm:presLayoutVars>
          <dgm:animLvl val="lvl"/>
          <dgm:resizeHandles val="exact"/>
        </dgm:presLayoutVars>
      </dgm:prSet>
      <dgm:spPr/>
      <dgm:t>
        <a:bodyPr/>
        <a:lstStyle/>
        <a:p>
          <a:endParaRPr lang="en-US"/>
        </a:p>
      </dgm:t>
    </dgm:pt>
    <dgm:pt modelId="{89DB17F9-3BC1-4062-BEB3-4659B4598B8E}" type="pres">
      <dgm:prSet presAssocID="{3BDAEC39-85B8-4C52-8A93-B965579C1FC7}" presName="parentText" presStyleLbl="node1" presStyleIdx="0" presStyleCnt="1">
        <dgm:presLayoutVars>
          <dgm:chMax val="0"/>
          <dgm:bulletEnabled val="1"/>
        </dgm:presLayoutVars>
      </dgm:prSet>
      <dgm:spPr/>
      <dgm:t>
        <a:bodyPr/>
        <a:lstStyle/>
        <a:p>
          <a:endParaRPr lang="en-US"/>
        </a:p>
      </dgm:t>
    </dgm:pt>
    <dgm:pt modelId="{07B01EC5-A448-48BB-BF12-97C50ED71D7E}" type="pres">
      <dgm:prSet presAssocID="{3BDAEC39-85B8-4C52-8A93-B965579C1FC7}" presName="childText" presStyleLbl="revTx" presStyleIdx="0" presStyleCnt="1">
        <dgm:presLayoutVars>
          <dgm:bulletEnabled val="1"/>
        </dgm:presLayoutVars>
      </dgm:prSet>
      <dgm:spPr/>
      <dgm:t>
        <a:bodyPr/>
        <a:lstStyle/>
        <a:p>
          <a:endParaRPr lang="en-US"/>
        </a:p>
      </dgm:t>
    </dgm:pt>
  </dgm:ptLst>
  <dgm:cxnLst>
    <dgm:cxn modelId="{524DB52A-8B09-45AD-8609-DE212C98D7BF}" type="presOf" srcId="{3BDAEC39-85B8-4C52-8A93-B965579C1FC7}" destId="{89DB17F9-3BC1-4062-BEB3-4659B4598B8E}" srcOrd="0" destOrd="0" presId="urn:microsoft.com/office/officeart/2005/8/layout/vList2"/>
    <dgm:cxn modelId="{0943EF25-4640-49B0-9F47-75AA525E8D25}" srcId="{3BDAEC39-85B8-4C52-8A93-B965579C1FC7}" destId="{BCAE6110-8D06-4F8D-9969-06CA9A605EA8}" srcOrd="0" destOrd="0" parTransId="{790A47F5-3B7F-419F-A9BF-BF7CEF00DE7E}" sibTransId="{6F251397-421C-4490-940F-9A410F602D97}"/>
    <dgm:cxn modelId="{9D5FAE6B-B239-4D34-924E-307E3749FC7C}" type="presOf" srcId="{EB3BBD20-8CBB-4CAA-86BE-85245583E5E1}" destId="{FB391A49-CEDD-4117-A4D8-6365FC1F155A}" srcOrd="0" destOrd="0" presId="urn:microsoft.com/office/officeart/2005/8/layout/vList2"/>
    <dgm:cxn modelId="{3C8DAE6A-312D-478F-A85D-8A2028FEE237}" type="presOf" srcId="{BCAE6110-8D06-4F8D-9969-06CA9A605EA8}" destId="{07B01EC5-A448-48BB-BF12-97C50ED71D7E}" srcOrd="0" destOrd="0" presId="urn:microsoft.com/office/officeart/2005/8/layout/vList2"/>
    <dgm:cxn modelId="{96ED5F4D-B0F9-4450-B5B2-E27B0E852E3A}" type="presOf" srcId="{19A8FDC4-AB94-4C9E-8482-D6A29BBEFC99}" destId="{07B01EC5-A448-48BB-BF12-97C50ED71D7E}" srcOrd="0" destOrd="2" presId="urn:microsoft.com/office/officeart/2005/8/layout/vList2"/>
    <dgm:cxn modelId="{9ADCC2A7-75D3-4C1D-AEA1-24B7AE6CB226}" srcId="{3BDAEC39-85B8-4C52-8A93-B965579C1FC7}" destId="{19A8FDC4-AB94-4C9E-8482-D6A29BBEFC99}" srcOrd="2" destOrd="0" parTransId="{2AD3D341-A80F-4A58-8651-DCC10A98BA3B}" sibTransId="{CCC75885-8EDB-4AD8-A2B2-55DE5790A6EA}"/>
    <dgm:cxn modelId="{72287D90-BCD9-4952-A29A-6336EB81E88E}" srcId="{EB3BBD20-8CBB-4CAA-86BE-85245583E5E1}" destId="{3BDAEC39-85B8-4C52-8A93-B965579C1FC7}" srcOrd="0" destOrd="0" parTransId="{A56A44B8-376A-4A77-B5CA-60F31CAE2014}" sibTransId="{25745D40-51AE-4220-B63B-62555E5697FB}"/>
    <dgm:cxn modelId="{E77F8EF7-3629-4D47-95E5-2FB0B8D92840}" type="presOf" srcId="{8AE91CCA-C89F-4A58-ADA6-E1085C87C690}" destId="{07B01EC5-A448-48BB-BF12-97C50ED71D7E}" srcOrd="0" destOrd="1" presId="urn:microsoft.com/office/officeart/2005/8/layout/vList2"/>
    <dgm:cxn modelId="{6202CF46-4C41-4642-A375-BE8B85D8F949}" srcId="{3BDAEC39-85B8-4C52-8A93-B965579C1FC7}" destId="{8AE91CCA-C89F-4A58-ADA6-E1085C87C690}" srcOrd="1" destOrd="0" parTransId="{6807C871-6AC9-4880-95A8-3FF6631363F4}" sibTransId="{B6B97C5C-EE59-4AE1-A362-16CD54D786BA}"/>
    <dgm:cxn modelId="{E8B6FCCF-078B-48EE-A0C1-BD6B2EEDFD7E}" type="presParOf" srcId="{FB391A49-CEDD-4117-A4D8-6365FC1F155A}" destId="{89DB17F9-3BC1-4062-BEB3-4659B4598B8E}" srcOrd="0" destOrd="0" presId="urn:microsoft.com/office/officeart/2005/8/layout/vList2"/>
    <dgm:cxn modelId="{3AFBC558-D885-4883-B5AA-44159B250BE0}" type="presParOf" srcId="{FB391A49-CEDD-4117-A4D8-6365FC1F155A}" destId="{07B01EC5-A448-48BB-BF12-97C50ED71D7E}" srcOrd="1"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8D0C836A-D5C4-42A6-812C-C9F27DDF4D32}" type="doc">
      <dgm:prSet loTypeId="urn:microsoft.com/office/officeart/2005/8/layout/vList5" loCatId="list" qsTypeId="urn:microsoft.com/office/officeart/2005/8/quickstyle/simple1" qsCatId="simple" csTypeId="urn:microsoft.com/office/officeart/2005/8/colors/accent1_2" csCatId="accent1"/>
      <dgm:spPr/>
      <dgm:t>
        <a:bodyPr/>
        <a:lstStyle/>
        <a:p>
          <a:endParaRPr lang="en-US"/>
        </a:p>
      </dgm:t>
    </dgm:pt>
    <dgm:pt modelId="{3D805995-4C45-4069-93F0-4EF9C4BA2D26}">
      <dgm:prSet/>
      <dgm:spPr/>
      <dgm:t>
        <a:bodyPr/>
        <a:lstStyle/>
        <a:p>
          <a:pPr rtl="0"/>
          <a:r>
            <a:rPr lang="en-US" smtClean="0"/>
            <a:t>Now there are 2 sides to this</a:t>
          </a:r>
          <a:endParaRPr lang="en-US"/>
        </a:p>
      </dgm:t>
    </dgm:pt>
    <dgm:pt modelId="{A374195B-F8AC-43A5-AD7B-08D19D20E311}" type="parTrans" cxnId="{AA67836F-83C0-4B75-9092-6BE144C521CA}">
      <dgm:prSet/>
      <dgm:spPr/>
      <dgm:t>
        <a:bodyPr/>
        <a:lstStyle/>
        <a:p>
          <a:endParaRPr lang="en-US"/>
        </a:p>
      </dgm:t>
    </dgm:pt>
    <dgm:pt modelId="{C97A9261-0926-4638-AFAC-6F29B286DA2E}" type="sibTrans" cxnId="{AA67836F-83C0-4B75-9092-6BE144C521CA}">
      <dgm:prSet/>
      <dgm:spPr/>
      <dgm:t>
        <a:bodyPr/>
        <a:lstStyle/>
        <a:p>
          <a:endParaRPr lang="en-US"/>
        </a:p>
      </dgm:t>
    </dgm:pt>
    <dgm:pt modelId="{011C59E4-1C60-4997-98B3-E97553C64DE0}">
      <dgm:prSet/>
      <dgm:spPr/>
      <dgm:t>
        <a:bodyPr/>
        <a:lstStyle/>
        <a:p>
          <a:pPr rtl="0"/>
          <a:r>
            <a:rPr lang="en-US" smtClean="0"/>
            <a:t>What is going to draw you to Jesus, wrath or glory?</a:t>
          </a:r>
          <a:endParaRPr lang="en-US"/>
        </a:p>
      </dgm:t>
    </dgm:pt>
    <dgm:pt modelId="{A5D50AB5-E394-415B-AC56-17BEF9967127}" type="parTrans" cxnId="{870C2DBD-1431-4ACD-BCB4-2594D19A1E87}">
      <dgm:prSet/>
      <dgm:spPr/>
      <dgm:t>
        <a:bodyPr/>
        <a:lstStyle/>
        <a:p>
          <a:endParaRPr lang="en-US"/>
        </a:p>
      </dgm:t>
    </dgm:pt>
    <dgm:pt modelId="{B4795969-18E9-4066-98A0-8DECBD506C5A}" type="sibTrans" cxnId="{870C2DBD-1431-4ACD-BCB4-2594D19A1E87}">
      <dgm:prSet/>
      <dgm:spPr/>
      <dgm:t>
        <a:bodyPr/>
        <a:lstStyle/>
        <a:p>
          <a:endParaRPr lang="en-US"/>
        </a:p>
      </dgm:t>
    </dgm:pt>
    <dgm:pt modelId="{7BF9EC48-ECD1-4A94-9B89-06388A8C7D8C}">
      <dgm:prSet/>
      <dgm:spPr/>
      <dgm:t>
        <a:bodyPr/>
        <a:lstStyle/>
        <a:p>
          <a:pPr rtl="0"/>
          <a:r>
            <a:rPr lang="en-US" smtClean="0"/>
            <a:t>Is God going to be glorified because of you or in spite of you</a:t>
          </a:r>
          <a:endParaRPr lang="en-US"/>
        </a:p>
      </dgm:t>
    </dgm:pt>
    <dgm:pt modelId="{3CC61CDD-1C89-405D-BF70-D4FA1D32D118}" type="parTrans" cxnId="{19AF2B44-48B2-43EE-B9CA-BE4A322E29FD}">
      <dgm:prSet/>
      <dgm:spPr/>
      <dgm:t>
        <a:bodyPr/>
        <a:lstStyle/>
        <a:p>
          <a:endParaRPr lang="en-US"/>
        </a:p>
      </dgm:t>
    </dgm:pt>
    <dgm:pt modelId="{3611674F-A9B0-4303-9E51-C774A2C3FB8A}" type="sibTrans" cxnId="{19AF2B44-48B2-43EE-B9CA-BE4A322E29FD}">
      <dgm:prSet/>
      <dgm:spPr/>
      <dgm:t>
        <a:bodyPr/>
        <a:lstStyle/>
        <a:p>
          <a:endParaRPr lang="en-US"/>
        </a:p>
      </dgm:t>
    </dgm:pt>
    <dgm:pt modelId="{B86F44E8-1D94-49CA-83BB-669A2B49F5EA}">
      <dgm:prSet/>
      <dgm:spPr/>
      <dgm:t>
        <a:bodyPr/>
        <a:lstStyle/>
        <a:p>
          <a:pPr rtl="0"/>
          <a:r>
            <a:rPr lang="en-US" smtClean="0"/>
            <a:t>You can’t get around it.  You are a created being so the one who created you is always the reference point</a:t>
          </a:r>
          <a:endParaRPr lang="en-US"/>
        </a:p>
      </dgm:t>
    </dgm:pt>
    <dgm:pt modelId="{11265DF5-6F80-4A0F-B81A-B692E68158F9}" type="parTrans" cxnId="{6E3A54E2-6913-4B3A-8FB8-C88202C060D7}">
      <dgm:prSet/>
      <dgm:spPr/>
      <dgm:t>
        <a:bodyPr/>
        <a:lstStyle/>
        <a:p>
          <a:endParaRPr lang="en-US"/>
        </a:p>
      </dgm:t>
    </dgm:pt>
    <dgm:pt modelId="{046EB8BF-212D-4B87-A344-E3FD9332DB99}" type="sibTrans" cxnId="{6E3A54E2-6913-4B3A-8FB8-C88202C060D7}">
      <dgm:prSet/>
      <dgm:spPr/>
      <dgm:t>
        <a:bodyPr/>
        <a:lstStyle/>
        <a:p>
          <a:endParaRPr lang="en-US"/>
        </a:p>
      </dgm:t>
    </dgm:pt>
    <dgm:pt modelId="{00565F2B-22BE-417F-ADBD-FD0E9BFFE949}" type="pres">
      <dgm:prSet presAssocID="{8D0C836A-D5C4-42A6-812C-C9F27DDF4D32}" presName="Name0" presStyleCnt="0">
        <dgm:presLayoutVars>
          <dgm:dir/>
          <dgm:animLvl val="lvl"/>
          <dgm:resizeHandles val="exact"/>
        </dgm:presLayoutVars>
      </dgm:prSet>
      <dgm:spPr/>
      <dgm:t>
        <a:bodyPr/>
        <a:lstStyle/>
        <a:p>
          <a:endParaRPr lang="en-US"/>
        </a:p>
      </dgm:t>
    </dgm:pt>
    <dgm:pt modelId="{6ACD7EA7-5392-443D-A9F9-C1408ADE5E84}" type="pres">
      <dgm:prSet presAssocID="{3D805995-4C45-4069-93F0-4EF9C4BA2D26}" presName="linNode" presStyleCnt="0"/>
      <dgm:spPr/>
    </dgm:pt>
    <dgm:pt modelId="{19D9FD02-591D-4FB7-BFFC-D3FF0D0DC406}" type="pres">
      <dgm:prSet presAssocID="{3D805995-4C45-4069-93F0-4EF9C4BA2D26}" presName="parentText" presStyleLbl="node1" presStyleIdx="0" presStyleCnt="1">
        <dgm:presLayoutVars>
          <dgm:chMax val="1"/>
          <dgm:bulletEnabled val="1"/>
        </dgm:presLayoutVars>
      </dgm:prSet>
      <dgm:spPr/>
      <dgm:t>
        <a:bodyPr/>
        <a:lstStyle/>
        <a:p>
          <a:endParaRPr lang="en-US"/>
        </a:p>
      </dgm:t>
    </dgm:pt>
    <dgm:pt modelId="{210DAC62-BA9B-4825-8D6F-6E789593A268}" type="pres">
      <dgm:prSet presAssocID="{3D805995-4C45-4069-93F0-4EF9C4BA2D26}" presName="descendantText" presStyleLbl="alignAccFollowNode1" presStyleIdx="0" presStyleCnt="1">
        <dgm:presLayoutVars>
          <dgm:bulletEnabled val="1"/>
        </dgm:presLayoutVars>
      </dgm:prSet>
      <dgm:spPr/>
      <dgm:t>
        <a:bodyPr/>
        <a:lstStyle/>
        <a:p>
          <a:endParaRPr lang="en-US"/>
        </a:p>
      </dgm:t>
    </dgm:pt>
  </dgm:ptLst>
  <dgm:cxnLst>
    <dgm:cxn modelId="{37DED959-D8F7-45D1-8652-66F5B1D4526A}" type="presOf" srcId="{B86F44E8-1D94-49CA-83BB-669A2B49F5EA}" destId="{210DAC62-BA9B-4825-8D6F-6E789593A268}" srcOrd="0" destOrd="2" presId="urn:microsoft.com/office/officeart/2005/8/layout/vList5"/>
    <dgm:cxn modelId="{38313840-F536-430F-868C-86AE075FAC4E}" type="presOf" srcId="{011C59E4-1C60-4997-98B3-E97553C64DE0}" destId="{210DAC62-BA9B-4825-8D6F-6E789593A268}" srcOrd="0" destOrd="0" presId="urn:microsoft.com/office/officeart/2005/8/layout/vList5"/>
    <dgm:cxn modelId="{AF0038E1-C4C8-4260-8969-D3E21B208529}" type="presOf" srcId="{3D805995-4C45-4069-93F0-4EF9C4BA2D26}" destId="{19D9FD02-591D-4FB7-BFFC-D3FF0D0DC406}" srcOrd="0" destOrd="0" presId="urn:microsoft.com/office/officeart/2005/8/layout/vList5"/>
    <dgm:cxn modelId="{AA67836F-83C0-4B75-9092-6BE144C521CA}" srcId="{8D0C836A-D5C4-42A6-812C-C9F27DDF4D32}" destId="{3D805995-4C45-4069-93F0-4EF9C4BA2D26}" srcOrd="0" destOrd="0" parTransId="{A374195B-F8AC-43A5-AD7B-08D19D20E311}" sibTransId="{C97A9261-0926-4638-AFAC-6F29B286DA2E}"/>
    <dgm:cxn modelId="{870C2DBD-1431-4ACD-BCB4-2594D19A1E87}" srcId="{3D805995-4C45-4069-93F0-4EF9C4BA2D26}" destId="{011C59E4-1C60-4997-98B3-E97553C64DE0}" srcOrd="0" destOrd="0" parTransId="{A5D50AB5-E394-415B-AC56-17BEF9967127}" sibTransId="{B4795969-18E9-4066-98A0-8DECBD506C5A}"/>
    <dgm:cxn modelId="{0209BF96-8CD6-43FA-8CC6-864926D3AD6B}" type="presOf" srcId="{7BF9EC48-ECD1-4A94-9B89-06388A8C7D8C}" destId="{210DAC62-BA9B-4825-8D6F-6E789593A268}" srcOrd="0" destOrd="1" presId="urn:microsoft.com/office/officeart/2005/8/layout/vList5"/>
    <dgm:cxn modelId="{6E3A54E2-6913-4B3A-8FB8-C88202C060D7}" srcId="{3D805995-4C45-4069-93F0-4EF9C4BA2D26}" destId="{B86F44E8-1D94-49CA-83BB-669A2B49F5EA}" srcOrd="2" destOrd="0" parTransId="{11265DF5-6F80-4A0F-B81A-B692E68158F9}" sibTransId="{046EB8BF-212D-4B87-A344-E3FD9332DB99}"/>
    <dgm:cxn modelId="{8D2E416B-79A8-4223-9C87-DBC59BE4795A}" type="presOf" srcId="{8D0C836A-D5C4-42A6-812C-C9F27DDF4D32}" destId="{00565F2B-22BE-417F-ADBD-FD0E9BFFE949}" srcOrd="0" destOrd="0" presId="urn:microsoft.com/office/officeart/2005/8/layout/vList5"/>
    <dgm:cxn modelId="{19AF2B44-48B2-43EE-B9CA-BE4A322E29FD}" srcId="{3D805995-4C45-4069-93F0-4EF9C4BA2D26}" destId="{7BF9EC48-ECD1-4A94-9B89-06388A8C7D8C}" srcOrd="1" destOrd="0" parTransId="{3CC61CDD-1C89-405D-BF70-D4FA1D32D118}" sibTransId="{3611674F-A9B0-4303-9E51-C774A2C3FB8A}"/>
    <dgm:cxn modelId="{C87F3EC3-9125-4715-9BC1-6246D844C300}" type="presParOf" srcId="{00565F2B-22BE-417F-ADBD-FD0E9BFFE949}" destId="{6ACD7EA7-5392-443D-A9F9-C1408ADE5E84}" srcOrd="0" destOrd="0" presId="urn:microsoft.com/office/officeart/2005/8/layout/vList5"/>
    <dgm:cxn modelId="{BA191B94-0CDA-491B-8335-A6656074CC15}" type="presParOf" srcId="{6ACD7EA7-5392-443D-A9F9-C1408ADE5E84}" destId="{19D9FD02-591D-4FB7-BFFC-D3FF0D0DC406}" srcOrd="0" destOrd="0" presId="urn:microsoft.com/office/officeart/2005/8/layout/vList5"/>
    <dgm:cxn modelId="{79145630-7C31-4316-AAFD-80455560F646}" type="presParOf" srcId="{6ACD7EA7-5392-443D-A9F9-C1408ADE5E84}" destId="{210DAC62-BA9B-4825-8D6F-6E789593A268}"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38474091-AAB4-4043-A832-CAD4FB21BB0C}" type="doc">
      <dgm:prSet loTypeId="urn:microsoft.com/office/officeart/2005/8/layout/vList2" loCatId="list" qsTypeId="urn:microsoft.com/office/officeart/2005/8/quickstyle/3d1" qsCatId="3D" csTypeId="urn:microsoft.com/office/officeart/2005/8/colors/accent1_2" csCatId="accent1"/>
      <dgm:spPr/>
      <dgm:t>
        <a:bodyPr/>
        <a:lstStyle/>
        <a:p>
          <a:endParaRPr lang="en-US"/>
        </a:p>
      </dgm:t>
    </dgm:pt>
    <dgm:pt modelId="{B28E7201-91AB-454B-BE3D-1036439A13F3}">
      <dgm:prSet/>
      <dgm:spPr/>
      <dgm:t>
        <a:bodyPr/>
        <a:lstStyle/>
        <a:p>
          <a:pPr rtl="0"/>
          <a:r>
            <a:rPr lang="en-US" smtClean="0"/>
            <a:t>The third answer:</a:t>
          </a:r>
          <a:endParaRPr lang="en-US"/>
        </a:p>
      </dgm:t>
    </dgm:pt>
    <dgm:pt modelId="{6D0AD841-AB2C-4F8F-B194-95756BD01BA4}" type="parTrans" cxnId="{6E21AF5E-3ED5-46C1-A591-C797E9B5998E}">
      <dgm:prSet/>
      <dgm:spPr/>
      <dgm:t>
        <a:bodyPr/>
        <a:lstStyle/>
        <a:p>
          <a:endParaRPr lang="en-US"/>
        </a:p>
      </dgm:t>
    </dgm:pt>
    <dgm:pt modelId="{55B58F03-4DF0-4ABD-BF5E-CF604FA1D92A}" type="sibTrans" cxnId="{6E21AF5E-3ED5-46C1-A591-C797E9B5998E}">
      <dgm:prSet/>
      <dgm:spPr/>
      <dgm:t>
        <a:bodyPr/>
        <a:lstStyle/>
        <a:p>
          <a:endParaRPr lang="en-US"/>
        </a:p>
      </dgm:t>
    </dgm:pt>
    <dgm:pt modelId="{BDDEC020-C3BC-4A64-9229-73060101239A}">
      <dgm:prSet/>
      <dgm:spPr/>
      <dgm:t>
        <a:bodyPr/>
        <a:lstStyle/>
        <a:p>
          <a:pPr rtl="0"/>
          <a:r>
            <a:rPr lang="en-US" smtClean="0"/>
            <a:t>It is what has been prophesied</a:t>
          </a:r>
          <a:endParaRPr lang="en-US"/>
        </a:p>
      </dgm:t>
    </dgm:pt>
    <dgm:pt modelId="{7586BA6F-8169-44BD-88C3-46701903CBA9}" type="parTrans" cxnId="{77B5F709-32DB-4ABA-A3D6-62DD54AEE4EF}">
      <dgm:prSet/>
      <dgm:spPr/>
      <dgm:t>
        <a:bodyPr/>
        <a:lstStyle/>
        <a:p>
          <a:endParaRPr lang="en-US"/>
        </a:p>
      </dgm:t>
    </dgm:pt>
    <dgm:pt modelId="{54412D59-C4C5-49D0-A646-DEF6ADE18C49}" type="sibTrans" cxnId="{77B5F709-32DB-4ABA-A3D6-62DD54AEE4EF}">
      <dgm:prSet/>
      <dgm:spPr/>
      <dgm:t>
        <a:bodyPr/>
        <a:lstStyle/>
        <a:p>
          <a:endParaRPr lang="en-US"/>
        </a:p>
      </dgm:t>
    </dgm:pt>
    <dgm:pt modelId="{DB860BEF-EE99-4FBE-8221-CE9475828462}">
      <dgm:prSet/>
      <dgm:spPr/>
      <dgm:t>
        <a:bodyPr/>
        <a:lstStyle/>
        <a:p>
          <a:pPr rtl="0"/>
          <a:r>
            <a:rPr lang="en-US" smtClean="0"/>
            <a:t>Remember the main point of Romans 9-11 is where do the Jews, the people of promise fit in the gospel.</a:t>
          </a:r>
          <a:endParaRPr lang="en-US"/>
        </a:p>
      </dgm:t>
    </dgm:pt>
    <dgm:pt modelId="{9B73AE0F-6001-4955-9CEA-EB50C6377ECF}" type="parTrans" cxnId="{07C9004A-B632-49C6-B96E-80C392FD64ED}">
      <dgm:prSet/>
      <dgm:spPr/>
      <dgm:t>
        <a:bodyPr/>
        <a:lstStyle/>
        <a:p>
          <a:endParaRPr lang="en-US"/>
        </a:p>
      </dgm:t>
    </dgm:pt>
    <dgm:pt modelId="{1A71CF3A-DE1B-455B-84E1-0591C9149785}" type="sibTrans" cxnId="{07C9004A-B632-49C6-B96E-80C392FD64ED}">
      <dgm:prSet/>
      <dgm:spPr/>
      <dgm:t>
        <a:bodyPr/>
        <a:lstStyle/>
        <a:p>
          <a:endParaRPr lang="en-US"/>
        </a:p>
      </dgm:t>
    </dgm:pt>
    <dgm:pt modelId="{E28EA275-4EBE-4396-8C29-7B43B149D322}">
      <dgm:prSet/>
      <dgm:spPr/>
      <dgm:t>
        <a:bodyPr/>
        <a:lstStyle/>
        <a:p>
          <a:pPr rtl="0"/>
          <a:r>
            <a:rPr lang="en-US" smtClean="0"/>
            <a:t>The point of these references is they would have never expected the Gentiles to be included</a:t>
          </a:r>
          <a:endParaRPr lang="en-US"/>
        </a:p>
      </dgm:t>
    </dgm:pt>
    <dgm:pt modelId="{FD68D814-7510-49D2-87A1-604EFF6F4D2B}" type="parTrans" cxnId="{0C4D69B2-894B-4619-82D0-627A852D9D0D}">
      <dgm:prSet/>
      <dgm:spPr/>
      <dgm:t>
        <a:bodyPr/>
        <a:lstStyle/>
        <a:p>
          <a:endParaRPr lang="en-US"/>
        </a:p>
      </dgm:t>
    </dgm:pt>
    <dgm:pt modelId="{4DA99763-E608-4094-88DB-05D7BD5ADADA}" type="sibTrans" cxnId="{0C4D69B2-894B-4619-82D0-627A852D9D0D}">
      <dgm:prSet/>
      <dgm:spPr/>
      <dgm:t>
        <a:bodyPr/>
        <a:lstStyle/>
        <a:p>
          <a:endParaRPr lang="en-US"/>
        </a:p>
      </dgm:t>
    </dgm:pt>
    <dgm:pt modelId="{E11FF358-B5FB-4D71-9D89-63450C0A4CE1}" type="pres">
      <dgm:prSet presAssocID="{38474091-AAB4-4043-A832-CAD4FB21BB0C}" presName="linear" presStyleCnt="0">
        <dgm:presLayoutVars>
          <dgm:animLvl val="lvl"/>
          <dgm:resizeHandles val="exact"/>
        </dgm:presLayoutVars>
      </dgm:prSet>
      <dgm:spPr/>
      <dgm:t>
        <a:bodyPr/>
        <a:lstStyle/>
        <a:p>
          <a:endParaRPr lang="en-US"/>
        </a:p>
      </dgm:t>
    </dgm:pt>
    <dgm:pt modelId="{45A3321C-C8F6-4F7A-8E8E-C15E4DA63BB0}" type="pres">
      <dgm:prSet presAssocID="{B28E7201-91AB-454B-BE3D-1036439A13F3}" presName="parentText" presStyleLbl="node1" presStyleIdx="0" presStyleCnt="1">
        <dgm:presLayoutVars>
          <dgm:chMax val="0"/>
          <dgm:bulletEnabled val="1"/>
        </dgm:presLayoutVars>
      </dgm:prSet>
      <dgm:spPr/>
      <dgm:t>
        <a:bodyPr/>
        <a:lstStyle/>
        <a:p>
          <a:endParaRPr lang="en-US"/>
        </a:p>
      </dgm:t>
    </dgm:pt>
    <dgm:pt modelId="{93AB40F5-149C-49C1-AB74-DDCC4C46A369}" type="pres">
      <dgm:prSet presAssocID="{B28E7201-91AB-454B-BE3D-1036439A13F3}" presName="childText" presStyleLbl="revTx" presStyleIdx="0" presStyleCnt="1">
        <dgm:presLayoutVars>
          <dgm:bulletEnabled val="1"/>
        </dgm:presLayoutVars>
      </dgm:prSet>
      <dgm:spPr/>
      <dgm:t>
        <a:bodyPr/>
        <a:lstStyle/>
        <a:p>
          <a:endParaRPr lang="en-US"/>
        </a:p>
      </dgm:t>
    </dgm:pt>
  </dgm:ptLst>
  <dgm:cxnLst>
    <dgm:cxn modelId="{07C9004A-B632-49C6-B96E-80C392FD64ED}" srcId="{B28E7201-91AB-454B-BE3D-1036439A13F3}" destId="{DB860BEF-EE99-4FBE-8221-CE9475828462}" srcOrd="1" destOrd="0" parTransId="{9B73AE0F-6001-4955-9CEA-EB50C6377ECF}" sibTransId="{1A71CF3A-DE1B-455B-84E1-0591C9149785}"/>
    <dgm:cxn modelId="{77B5F709-32DB-4ABA-A3D6-62DD54AEE4EF}" srcId="{B28E7201-91AB-454B-BE3D-1036439A13F3}" destId="{BDDEC020-C3BC-4A64-9229-73060101239A}" srcOrd="0" destOrd="0" parTransId="{7586BA6F-8169-44BD-88C3-46701903CBA9}" sibTransId="{54412D59-C4C5-49D0-A646-DEF6ADE18C49}"/>
    <dgm:cxn modelId="{0C4D69B2-894B-4619-82D0-627A852D9D0D}" srcId="{B28E7201-91AB-454B-BE3D-1036439A13F3}" destId="{E28EA275-4EBE-4396-8C29-7B43B149D322}" srcOrd="2" destOrd="0" parTransId="{FD68D814-7510-49D2-87A1-604EFF6F4D2B}" sibTransId="{4DA99763-E608-4094-88DB-05D7BD5ADADA}"/>
    <dgm:cxn modelId="{CF1F5613-C5EB-44FD-85E6-0D74D5FDD02C}" type="presOf" srcId="{B28E7201-91AB-454B-BE3D-1036439A13F3}" destId="{45A3321C-C8F6-4F7A-8E8E-C15E4DA63BB0}" srcOrd="0" destOrd="0" presId="urn:microsoft.com/office/officeart/2005/8/layout/vList2"/>
    <dgm:cxn modelId="{F77BD5A3-5483-4A14-B8F9-38DDA4801D13}" type="presOf" srcId="{E28EA275-4EBE-4396-8C29-7B43B149D322}" destId="{93AB40F5-149C-49C1-AB74-DDCC4C46A369}" srcOrd="0" destOrd="2" presId="urn:microsoft.com/office/officeart/2005/8/layout/vList2"/>
    <dgm:cxn modelId="{6E21AF5E-3ED5-46C1-A591-C797E9B5998E}" srcId="{38474091-AAB4-4043-A832-CAD4FB21BB0C}" destId="{B28E7201-91AB-454B-BE3D-1036439A13F3}" srcOrd="0" destOrd="0" parTransId="{6D0AD841-AB2C-4F8F-B194-95756BD01BA4}" sibTransId="{55B58F03-4DF0-4ABD-BF5E-CF604FA1D92A}"/>
    <dgm:cxn modelId="{0413680F-DD93-401F-93B3-E3EC385A8234}" type="presOf" srcId="{DB860BEF-EE99-4FBE-8221-CE9475828462}" destId="{93AB40F5-149C-49C1-AB74-DDCC4C46A369}" srcOrd="0" destOrd="1" presId="urn:microsoft.com/office/officeart/2005/8/layout/vList2"/>
    <dgm:cxn modelId="{6F4C0077-6BDF-44DA-A655-A7CAD4CC55B2}" type="presOf" srcId="{38474091-AAB4-4043-A832-CAD4FB21BB0C}" destId="{E11FF358-B5FB-4D71-9D89-63450C0A4CE1}" srcOrd="0" destOrd="0" presId="urn:microsoft.com/office/officeart/2005/8/layout/vList2"/>
    <dgm:cxn modelId="{997BE990-A6E0-420A-AAC9-03DC790E3F06}" type="presOf" srcId="{BDDEC020-C3BC-4A64-9229-73060101239A}" destId="{93AB40F5-149C-49C1-AB74-DDCC4C46A369}" srcOrd="0" destOrd="0" presId="urn:microsoft.com/office/officeart/2005/8/layout/vList2"/>
    <dgm:cxn modelId="{7699C28B-507F-47F6-815E-10A112AAEC5F}" type="presParOf" srcId="{E11FF358-B5FB-4D71-9D89-63450C0A4CE1}" destId="{45A3321C-C8F6-4F7A-8E8E-C15E4DA63BB0}" srcOrd="0" destOrd="0" presId="urn:microsoft.com/office/officeart/2005/8/layout/vList2"/>
    <dgm:cxn modelId="{805FF0AF-99A1-4958-94B5-6A8083405C16}" type="presParOf" srcId="{E11FF358-B5FB-4D71-9D89-63450C0A4CE1}" destId="{93AB40F5-149C-49C1-AB74-DDCC4C46A369}" srcOrd="1"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58AC4E2-BD5F-488F-B8AB-E56177B08888}">
      <dsp:nvSpPr>
        <dsp:cNvPr id="0" name=""/>
        <dsp:cNvSpPr/>
      </dsp:nvSpPr>
      <dsp:spPr>
        <a:xfrm>
          <a:off x="0" y="12576"/>
          <a:ext cx="8229600" cy="2364569"/>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63830" tIns="163830" rIns="163830" bIns="163830" numCol="1" spcCol="1270" anchor="ctr" anchorCtr="0">
          <a:noAutofit/>
        </a:bodyPr>
        <a:lstStyle/>
        <a:p>
          <a:pPr lvl="0" algn="l" defTabSz="1911350" rtl="0">
            <a:lnSpc>
              <a:spcPct val="90000"/>
            </a:lnSpc>
            <a:spcBef>
              <a:spcPct val="0"/>
            </a:spcBef>
            <a:spcAft>
              <a:spcPct val="35000"/>
            </a:spcAft>
          </a:pPr>
          <a:r>
            <a:rPr lang="en-US" sz="4300" kern="1200" smtClean="0"/>
            <a:t>God’s choice of Jacob was based on God’s will and not Jacob’s behavior</a:t>
          </a:r>
          <a:endParaRPr lang="en-US" sz="4300" kern="1200"/>
        </a:p>
      </dsp:txBody>
      <dsp:txXfrm>
        <a:off x="115429" y="128005"/>
        <a:ext cx="7998742" cy="2133711"/>
      </dsp:txXfrm>
    </dsp:sp>
    <dsp:sp modelId="{66096078-4FD3-4ACE-86A6-E8D99DE7369E}">
      <dsp:nvSpPr>
        <dsp:cNvPr id="0" name=""/>
        <dsp:cNvSpPr/>
      </dsp:nvSpPr>
      <dsp:spPr>
        <a:xfrm>
          <a:off x="0" y="2377146"/>
          <a:ext cx="8229600" cy="21362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54610" rIns="305816" bIns="54610" numCol="1" spcCol="1270" anchor="t" anchorCtr="0">
          <a:noAutofit/>
        </a:bodyPr>
        <a:lstStyle/>
        <a:p>
          <a:pPr marL="285750" lvl="1" indent="-285750" algn="l" defTabSz="1511300" rtl="0">
            <a:lnSpc>
              <a:spcPct val="90000"/>
            </a:lnSpc>
            <a:spcBef>
              <a:spcPct val="0"/>
            </a:spcBef>
            <a:spcAft>
              <a:spcPct val="20000"/>
            </a:spcAft>
            <a:buChar char="••"/>
          </a:pPr>
          <a:r>
            <a:rPr lang="en-US" sz="3400" kern="1200" dirty="0" smtClean="0"/>
            <a:t>The common question that would result, is that just or right (righteous) for God to do that</a:t>
          </a:r>
          <a:endParaRPr lang="en-US" sz="3400" kern="1200" dirty="0"/>
        </a:p>
        <a:p>
          <a:pPr marL="571500" lvl="2" indent="-285750" algn="l" defTabSz="1511300" rtl="0">
            <a:lnSpc>
              <a:spcPct val="90000"/>
            </a:lnSpc>
            <a:spcBef>
              <a:spcPct val="0"/>
            </a:spcBef>
            <a:spcAft>
              <a:spcPct val="20000"/>
            </a:spcAft>
            <a:buChar char="••"/>
          </a:pPr>
          <a:r>
            <a:rPr lang="en-US" sz="3400" kern="1200" dirty="0" smtClean="0"/>
            <a:t>Romans 9:14-18</a:t>
          </a:r>
          <a:endParaRPr lang="en-US" sz="3400" kern="1200" dirty="0"/>
        </a:p>
      </dsp:txBody>
      <dsp:txXfrm>
        <a:off x="0" y="2377146"/>
        <a:ext cx="8229600" cy="213624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1FB4B9F-CA74-4A09-8719-C396A9592BCD}">
      <dsp:nvSpPr>
        <dsp:cNvPr id="0" name=""/>
        <dsp:cNvSpPr/>
      </dsp:nvSpPr>
      <dsp:spPr>
        <a:xfrm>
          <a:off x="4114800" y="1872170"/>
          <a:ext cx="2251813" cy="781621"/>
        </a:xfrm>
        <a:custGeom>
          <a:avLst/>
          <a:gdLst/>
          <a:ahLst/>
          <a:cxnLst/>
          <a:rect l="0" t="0" r="0" b="0"/>
          <a:pathLst>
            <a:path>
              <a:moveTo>
                <a:pt x="0" y="0"/>
              </a:moveTo>
              <a:lnTo>
                <a:pt x="0" y="390810"/>
              </a:lnTo>
              <a:lnTo>
                <a:pt x="2251813" y="390810"/>
              </a:lnTo>
              <a:lnTo>
                <a:pt x="2251813" y="781621"/>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A733521-0AF8-4564-8AC5-38519C6DCC7E}">
      <dsp:nvSpPr>
        <dsp:cNvPr id="0" name=""/>
        <dsp:cNvSpPr/>
      </dsp:nvSpPr>
      <dsp:spPr>
        <a:xfrm>
          <a:off x="1862986" y="1872170"/>
          <a:ext cx="2251813" cy="781621"/>
        </a:xfrm>
        <a:custGeom>
          <a:avLst/>
          <a:gdLst/>
          <a:ahLst/>
          <a:cxnLst/>
          <a:rect l="0" t="0" r="0" b="0"/>
          <a:pathLst>
            <a:path>
              <a:moveTo>
                <a:pt x="2251813" y="0"/>
              </a:moveTo>
              <a:lnTo>
                <a:pt x="2251813" y="390810"/>
              </a:lnTo>
              <a:lnTo>
                <a:pt x="0" y="390810"/>
              </a:lnTo>
              <a:lnTo>
                <a:pt x="0" y="781621"/>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8A247EF-A729-443F-B37F-F568787361CE}">
      <dsp:nvSpPr>
        <dsp:cNvPr id="0" name=""/>
        <dsp:cNvSpPr/>
      </dsp:nvSpPr>
      <dsp:spPr>
        <a:xfrm>
          <a:off x="2253797" y="11168"/>
          <a:ext cx="3722005" cy="1861002"/>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ctr" defTabSz="1155700" rtl="0">
            <a:lnSpc>
              <a:spcPct val="90000"/>
            </a:lnSpc>
            <a:spcBef>
              <a:spcPct val="0"/>
            </a:spcBef>
            <a:spcAft>
              <a:spcPct val="35000"/>
            </a:spcAft>
          </a:pPr>
          <a:r>
            <a:rPr lang="en-US" sz="2600" kern="1200" smtClean="0"/>
            <a:t>In response to 14-18, Paul imagines a detractor asking another question.</a:t>
          </a:r>
          <a:endParaRPr lang="en-US" sz="2600" kern="1200"/>
        </a:p>
      </dsp:txBody>
      <dsp:txXfrm>
        <a:off x="2253797" y="11168"/>
        <a:ext cx="3722005" cy="1861002"/>
      </dsp:txXfrm>
    </dsp:sp>
    <dsp:sp modelId="{DF6552D5-6ECB-424C-8B8A-C908287E3843}">
      <dsp:nvSpPr>
        <dsp:cNvPr id="0" name=""/>
        <dsp:cNvSpPr/>
      </dsp:nvSpPr>
      <dsp:spPr>
        <a:xfrm>
          <a:off x="1984" y="2653792"/>
          <a:ext cx="3722005" cy="1861002"/>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ctr" defTabSz="1155700" rtl="0">
            <a:lnSpc>
              <a:spcPct val="90000"/>
            </a:lnSpc>
            <a:spcBef>
              <a:spcPct val="0"/>
            </a:spcBef>
            <a:spcAft>
              <a:spcPct val="35000"/>
            </a:spcAft>
          </a:pPr>
          <a:r>
            <a:rPr lang="en-US" sz="2600" kern="1200" smtClean="0"/>
            <a:t>“If what happened to Jacob (and to mankind) is based in God’s choices, then why are we held accountable for what we do?”</a:t>
          </a:r>
          <a:endParaRPr lang="en-US" sz="2600" kern="1200"/>
        </a:p>
      </dsp:txBody>
      <dsp:txXfrm>
        <a:off x="1984" y="2653792"/>
        <a:ext cx="3722005" cy="1861002"/>
      </dsp:txXfrm>
    </dsp:sp>
    <dsp:sp modelId="{0847AFDA-0BFC-4615-9A47-C609E3E9C1F4}">
      <dsp:nvSpPr>
        <dsp:cNvPr id="0" name=""/>
        <dsp:cNvSpPr/>
      </dsp:nvSpPr>
      <dsp:spPr>
        <a:xfrm>
          <a:off x="4505610" y="2653792"/>
          <a:ext cx="3722005" cy="1861002"/>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ctr" defTabSz="1155700" rtl="0">
            <a:lnSpc>
              <a:spcPct val="90000"/>
            </a:lnSpc>
            <a:spcBef>
              <a:spcPct val="0"/>
            </a:spcBef>
            <a:spcAft>
              <a:spcPct val="35000"/>
            </a:spcAft>
          </a:pPr>
          <a:r>
            <a:rPr lang="en-US" sz="2600" kern="1200" smtClean="0"/>
            <a:t>Paul will provide 3 answers</a:t>
          </a:r>
          <a:endParaRPr lang="en-US" sz="2600" kern="1200"/>
        </a:p>
      </dsp:txBody>
      <dsp:txXfrm>
        <a:off x="4505610" y="2653792"/>
        <a:ext cx="3722005" cy="186100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C114974-ACB7-4B99-8EBA-1199A57FA49E}">
      <dsp:nvSpPr>
        <dsp:cNvPr id="0" name=""/>
        <dsp:cNvSpPr/>
      </dsp:nvSpPr>
      <dsp:spPr>
        <a:xfrm>
          <a:off x="0" y="5061"/>
          <a:ext cx="8229600" cy="1535040"/>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43840" tIns="243840" rIns="243840" bIns="243840" numCol="1" spcCol="1270" anchor="ctr" anchorCtr="0">
          <a:noAutofit/>
        </a:bodyPr>
        <a:lstStyle/>
        <a:p>
          <a:pPr lvl="0" algn="l" defTabSz="2844800" rtl="0">
            <a:lnSpc>
              <a:spcPct val="90000"/>
            </a:lnSpc>
            <a:spcBef>
              <a:spcPct val="0"/>
            </a:spcBef>
            <a:spcAft>
              <a:spcPct val="35000"/>
            </a:spcAft>
          </a:pPr>
          <a:r>
            <a:rPr lang="en-US" sz="6400" kern="1200" smtClean="0"/>
            <a:t>The first answer:</a:t>
          </a:r>
          <a:endParaRPr lang="en-US" sz="6400" kern="1200"/>
        </a:p>
      </dsp:txBody>
      <dsp:txXfrm>
        <a:off x="74934" y="79995"/>
        <a:ext cx="8079732" cy="1385172"/>
      </dsp:txXfrm>
    </dsp:sp>
    <dsp:sp modelId="{20320CC8-BCF7-4F45-96DA-2AA11E07384C}">
      <dsp:nvSpPr>
        <dsp:cNvPr id="0" name=""/>
        <dsp:cNvSpPr/>
      </dsp:nvSpPr>
      <dsp:spPr>
        <a:xfrm>
          <a:off x="0" y="1540101"/>
          <a:ext cx="8229600" cy="29808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81280" rIns="455168" bIns="81280" numCol="1" spcCol="1270" anchor="t" anchorCtr="0">
          <a:noAutofit/>
        </a:bodyPr>
        <a:lstStyle/>
        <a:p>
          <a:pPr marL="285750" lvl="1" indent="-285750" algn="l" defTabSz="2222500" rtl="0">
            <a:lnSpc>
              <a:spcPct val="90000"/>
            </a:lnSpc>
            <a:spcBef>
              <a:spcPct val="0"/>
            </a:spcBef>
            <a:spcAft>
              <a:spcPct val="20000"/>
            </a:spcAft>
            <a:buChar char="••"/>
          </a:pPr>
          <a:r>
            <a:rPr lang="en-US" sz="5000" kern="1200" smtClean="0"/>
            <a:t>God gets to decide why He has made us.  God’s sovereignty over us is based in His creation of us!  </a:t>
          </a:r>
          <a:endParaRPr lang="en-US" sz="5000" kern="1200"/>
        </a:p>
      </dsp:txBody>
      <dsp:txXfrm>
        <a:off x="0" y="1540101"/>
        <a:ext cx="8229600" cy="298080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66B1438-FFB5-4342-BD24-174C756A8C6D}">
      <dsp:nvSpPr>
        <dsp:cNvPr id="0" name=""/>
        <dsp:cNvSpPr/>
      </dsp:nvSpPr>
      <dsp:spPr>
        <a:xfrm rot="5400000">
          <a:off x="3785742" y="-370490"/>
          <a:ext cx="3620770" cy="5266944"/>
        </a:xfrm>
        <a:prstGeom prst="round2Same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91440" tIns="45720" rIns="91440" bIns="45720" numCol="1" spcCol="1270" anchor="ctr" anchorCtr="0">
          <a:noAutofit/>
        </a:bodyPr>
        <a:lstStyle/>
        <a:p>
          <a:pPr marL="228600" lvl="1" indent="-228600" algn="l" defTabSz="1066800" rtl="0">
            <a:lnSpc>
              <a:spcPct val="90000"/>
            </a:lnSpc>
            <a:spcBef>
              <a:spcPct val="0"/>
            </a:spcBef>
            <a:spcAft>
              <a:spcPct val="15000"/>
            </a:spcAft>
            <a:buChar char="••"/>
          </a:pPr>
          <a:r>
            <a:rPr lang="en-US" sz="2400" kern="1200" smtClean="0"/>
            <a:t>You are fearfully and wonderfully made!  You have been made for a purpose and not by accident!  God doesn’t make mistakes! You are made in God’s image with an indelible connection to Him!</a:t>
          </a:r>
          <a:endParaRPr lang="en-US" sz="2400" kern="1200"/>
        </a:p>
        <a:p>
          <a:pPr marL="228600" lvl="1" indent="-228600" algn="l" defTabSz="1066800" rtl="0">
            <a:lnSpc>
              <a:spcPct val="90000"/>
            </a:lnSpc>
            <a:spcBef>
              <a:spcPct val="0"/>
            </a:spcBef>
            <a:spcAft>
              <a:spcPct val="15000"/>
            </a:spcAft>
            <a:buChar char="••"/>
          </a:pPr>
          <a:r>
            <a:rPr lang="en-US" sz="2400" kern="1200" dirty="0" smtClean="0"/>
            <a:t>You have no reason to complain.  </a:t>
          </a:r>
          <a:r>
            <a:rPr lang="en-US" sz="2400" kern="1200" dirty="0" smtClean="0"/>
            <a:t>It should cause us to think more deeply about alterations we might make</a:t>
          </a:r>
          <a:endParaRPr lang="en-US" sz="2400" kern="1200" dirty="0"/>
        </a:p>
      </dsp:txBody>
      <dsp:txXfrm rot="-5400000">
        <a:off x="2962656" y="629347"/>
        <a:ext cx="5090193" cy="3267268"/>
      </dsp:txXfrm>
    </dsp:sp>
    <dsp:sp modelId="{EBCAF1AC-568F-40B5-91D8-15508E4ACFFE}">
      <dsp:nvSpPr>
        <dsp:cNvPr id="0" name=""/>
        <dsp:cNvSpPr/>
      </dsp:nvSpPr>
      <dsp:spPr>
        <a:xfrm>
          <a:off x="0" y="0"/>
          <a:ext cx="2962656" cy="4525963"/>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17170" tIns="108585" rIns="217170" bIns="108585" numCol="1" spcCol="1270" anchor="ctr" anchorCtr="0">
          <a:noAutofit/>
        </a:bodyPr>
        <a:lstStyle/>
        <a:p>
          <a:pPr lvl="0" algn="ctr" defTabSz="2533650" rtl="0">
            <a:lnSpc>
              <a:spcPct val="90000"/>
            </a:lnSpc>
            <a:spcBef>
              <a:spcPct val="0"/>
            </a:spcBef>
            <a:spcAft>
              <a:spcPct val="35000"/>
            </a:spcAft>
          </a:pPr>
          <a:r>
            <a:rPr lang="en-US" sz="5700" kern="1200" smtClean="0"/>
            <a:t>Now there are 2 sides to this</a:t>
          </a:r>
          <a:endParaRPr lang="en-US" sz="5700" kern="1200"/>
        </a:p>
      </dsp:txBody>
      <dsp:txXfrm>
        <a:off x="144625" y="144625"/>
        <a:ext cx="2673406" cy="4236713"/>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9DB17F9-3BC1-4062-BEB3-4659B4598B8E}">
      <dsp:nvSpPr>
        <dsp:cNvPr id="0" name=""/>
        <dsp:cNvSpPr/>
      </dsp:nvSpPr>
      <dsp:spPr>
        <a:xfrm>
          <a:off x="0" y="85881"/>
          <a:ext cx="8229600" cy="9594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lvl="0" algn="l" defTabSz="1778000" rtl="0">
            <a:lnSpc>
              <a:spcPct val="90000"/>
            </a:lnSpc>
            <a:spcBef>
              <a:spcPct val="0"/>
            </a:spcBef>
            <a:spcAft>
              <a:spcPct val="35000"/>
            </a:spcAft>
          </a:pPr>
          <a:r>
            <a:rPr lang="en-US" sz="4000" kern="1200" dirty="0" smtClean="0"/>
            <a:t>The second answer:</a:t>
          </a:r>
          <a:endParaRPr lang="en-US" sz="4000" kern="1200" dirty="0"/>
        </a:p>
      </dsp:txBody>
      <dsp:txXfrm>
        <a:off x="46834" y="132715"/>
        <a:ext cx="8135932" cy="865732"/>
      </dsp:txXfrm>
    </dsp:sp>
    <dsp:sp modelId="{07B01EC5-A448-48BB-BF12-97C50ED71D7E}">
      <dsp:nvSpPr>
        <dsp:cNvPr id="0" name=""/>
        <dsp:cNvSpPr/>
      </dsp:nvSpPr>
      <dsp:spPr>
        <a:xfrm>
          <a:off x="0" y="1045281"/>
          <a:ext cx="8229600" cy="33948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50800" rIns="284480" bIns="50800" numCol="1" spcCol="1270" anchor="t" anchorCtr="0">
          <a:noAutofit/>
        </a:bodyPr>
        <a:lstStyle/>
        <a:p>
          <a:pPr marL="285750" lvl="1" indent="-285750" algn="l" defTabSz="1377950" rtl="0">
            <a:lnSpc>
              <a:spcPct val="90000"/>
            </a:lnSpc>
            <a:spcBef>
              <a:spcPct val="0"/>
            </a:spcBef>
            <a:spcAft>
              <a:spcPct val="20000"/>
            </a:spcAft>
            <a:buChar char="••"/>
          </a:pPr>
          <a:r>
            <a:rPr lang="en-US" sz="3100" kern="1200" smtClean="0"/>
            <a:t>God has a purpose in everything He makes.  The purposes are just different.</a:t>
          </a:r>
          <a:endParaRPr lang="en-US" sz="3100" kern="1200"/>
        </a:p>
        <a:p>
          <a:pPr marL="285750" lvl="1" indent="-285750" algn="l" defTabSz="1377950" rtl="0">
            <a:lnSpc>
              <a:spcPct val="90000"/>
            </a:lnSpc>
            <a:spcBef>
              <a:spcPct val="0"/>
            </a:spcBef>
            <a:spcAft>
              <a:spcPct val="20000"/>
            </a:spcAft>
            <a:buChar char="••"/>
          </a:pPr>
          <a:r>
            <a:rPr lang="en-US" sz="3100" kern="1200" smtClean="0"/>
            <a:t>If God blesses obedience and curses disobedience, He is still showing Himself righteous and true.</a:t>
          </a:r>
          <a:endParaRPr lang="en-US" sz="3100" kern="1200"/>
        </a:p>
        <a:p>
          <a:pPr marL="285750" lvl="1" indent="-285750" algn="l" defTabSz="1377950" rtl="0">
            <a:lnSpc>
              <a:spcPct val="90000"/>
            </a:lnSpc>
            <a:spcBef>
              <a:spcPct val="0"/>
            </a:spcBef>
            <a:spcAft>
              <a:spcPct val="20000"/>
            </a:spcAft>
            <a:buChar char="••"/>
          </a:pPr>
          <a:r>
            <a:rPr lang="en-US" sz="3100" kern="1200" smtClean="0"/>
            <a:t>Now in the midst of these verses on sovereignty, there are expressions of free will</a:t>
          </a:r>
          <a:endParaRPr lang="en-US" sz="3100" kern="1200"/>
        </a:p>
      </dsp:txBody>
      <dsp:txXfrm>
        <a:off x="0" y="1045281"/>
        <a:ext cx="8229600" cy="3394800"/>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10DAC62-BA9B-4825-8D6F-6E789593A268}">
      <dsp:nvSpPr>
        <dsp:cNvPr id="0" name=""/>
        <dsp:cNvSpPr/>
      </dsp:nvSpPr>
      <dsp:spPr>
        <a:xfrm rot="5400000">
          <a:off x="3785742" y="-370490"/>
          <a:ext cx="3620770" cy="5266944"/>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2870" tIns="51435" rIns="102870" bIns="51435" numCol="1" spcCol="1270" anchor="ctr" anchorCtr="0">
          <a:noAutofit/>
        </a:bodyPr>
        <a:lstStyle/>
        <a:p>
          <a:pPr marL="228600" lvl="1" indent="-228600" algn="l" defTabSz="1200150" rtl="0">
            <a:lnSpc>
              <a:spcPct val="90000"/>
            </a:lnSpc>
            <a:spcBef>
              <a:spcPct val="0"/>
            </a:spcBef>
            <a:spcAft>
              <a:spcPct val="15000"/>
            </a:spcAft>
            <a:buChar char="••"/>
          </a:pPr>
          <a:r>
            <a:rPr lang="en-US" sz="2700" kern="1200" smtClean="0"/>
            <a:t>What is going to draw you to Jesus, wrath or glory?</a:t>
          </a:r>
          <a:endParaRPr lang="en-US" sz="2700" kern="1200"/>
        </a:p>
        <a:p>
          <a:pPr marL="228600" lvl="1" indent="-228600" algn="l" defTabSz="1200150" rtl="0">
            <a:lnSpc>
              <a:spcPct val="90000"/>
            </a:lnSpc>
            <a:spcBef>
              <a:spcPct val="0"/>
            </a:spcBef>
            <a:spcAft>
              <a:spcPct val="15000"/>
            </a:spcAft>
            <a:buChar char="••"/>
          </a:pPr>
          <a:r>
            <a:rPr lang="en-US" sz="2700" kern="1200" smtClean="0"/>
            <a:t>Is God going to be glorified because of you or in spite of you</a:t>
          </a:r>
          <a:endParaRPr lang="en-US" sz="2700" kern="1200"/>
        </a:p>
        <a:p>
          <a:pPr marL="228600" lvl="1" indent="-228600" algn="l" defTabSz="1200150" rtl="0">
            <a:lnSpc>
              <a:spcPct val="90000"/>
            </a:lnSpc>
            <a:spcBef>
              <a:spcPct val="0"/>
            </a:spcBef>
            <a:spcAft>
              <a:spcPct val="15000"/>
            </a:spcAft>
            <a:buChar char="••"/>
          </a:pPr>
          <a:r>
            <a:rPr lang="en-US" sz="2700" kern="1200" smtClean="0"/>
            <a:t>You can’t get around it.  You are a created being so the one who created you is always the reference point</a:t>
          </a:r>
          <a:endParaRPr lang="en-US" sz="2700" kern="1200"/>
        </a:p>
      </dsp:txBody>
      <dsp:txXfrm rot="-5400000">
        <a:off x="2962656" y="629347"/>
        <a:ext cx="5090193" cy="3267268"/>
      </dsp:txXfrm>
    </dsp:sp>
    <dsp:sp modelId="{19D9FD02-591D-4FB7-BFFC-D3FF0D0DC406}">
      <dsp:nvSpPr>
        <dsp:cNvPr id="0" name=""/>
        <dsp:cNvSpPr/>
      </dsp:nvSpPr>
      <dsp:spPr>
        <a:xfrm>
          <a:off x="0" y="0"/>
          <a:ext cx="2962656" cy="4525963"/>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170" tIns="108585" rIns="217170" bIns="108585" numCol="1" spcCol="1270" anchor="ctr" anchorCtr="0">
          <a:noAutofit/>
        </a:bodyPr>
        <a:lstStyle/>
        <a:p>
          <a:pPr lvl="0" algn="ctr" defTabSz="2533650" rtl="0">
            <a:lnSpc>
              <a:spcPct val="90000"/>
            </a:lnSpc>
            <a:spcBef>
              <a:spcPct val="0"/>
            </a:spcBef>
            <a:spcAft>
              <a:spcPct val="35000"/>
            </a:spcAft>
          </a:pPr>
          <a:r>
            <a:rPr lang="en-US" sz="5700" kern="1200" smtClean="0"/>
            <a:t>Now there are 2 sides to this</a:t>
          </a:r>
          <a:endParaRPr lang="en-US" sz="5700" kern="1200"/>
        </a:p>
      </dsp:txBody>
      <dsp:txXfrm>
        <a:off x="144625" y="144625"/>
        <a:ext cx="2673406" cy="4236713"/>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5A3321C-C8F6-4F7A-8E8E-C15E4DA63BB0}">
      <dsp:nvSpPr>
        <dsp:cNvPr id="0" name=""/>
        <dsp:cNvSpPr/>
      </dsp:nvSpPr>
      <dsp:spPr>
        <a:xfrm>
          <a:off x="0" y="31454"/>
          <a:ext cx="8229600" cy="983384"/>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56210" tIns="156210" rIns="156210" bIns="156210" numCol="1" spcCol="1270" anchor="ctr" anchorCtr="0">
          <a:noAutofit/>
        </a:bodyPr>
        <a:lstStyle/>
        <a:p>
          <a:pPr lvl="0" algn="l" defTabSz="1822450" rtl="0">
            <a:lnSpc>
              <a:spcPct val="90000"/>
            </a:lnSpc>
            <a:spcBef>
              <a:spcPct val="0"/>
            </a:spcBef>
            <a:spcAft>
              <a:spcPct val="35000"/>
            </a:spcAft>
          </a:pPr>
          <a:r>
            <a:rPr lang="en-US" sz="4100" kern="1200" smtClean="0"/>
            <a:t>The third answer:</a:t>
          </a:r>
          <a:endParaRPr lang="en-US" sz="4100" kern="1200"/>
        </a:p>
      </dsp:txBody>
      <dsp:txXfrm>
        <a:off x="48005" y="79459"/>
        <a:ext cx="8133590" cy="887374"/>
      </dsp:txXfrm>
    </dsp:sp>
    <dsp:sp modelId="{93AB40F5-149C-49C1-AB74-DDCC4C46A369}">
      <dsp:nvSpPr>
        <dsp:cNvPr id="0" name=""/>
        <dsp:cNvSpPr/>
      </dsp:nvSpPr>
      <dsp:spPr>
        <a:xfrm>
          <a:off x="0" y="1014839"/>
          <a:ext cx="8229600" cy="347966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52070" rIns="291592" bIns="52070" numCol="1" spcCol="1270" anchor="t" anchorCtr="0">
          <a:noAutofit/>
        </a:bodyPr>
        <a:lstStyle/>
        <a:p>
          <a:pPr marL="285750" lvl="1" indent="-285750" algn="l" defTabSz="1422400" rtl="0">
            <a:lnSpc>
              <a:spcPct val="90000"/>
            </a:lnSpc>
            <a:spcBef>
              <a:spcPct val="0"/>
            </a:spcBef>
            <a:spcAft>
              <a:spcPct val="20000"/>
            </a:spcAft>
            <a:buChar char="••"/>
          </a:pPr>
          <a:r>
            <a:rPr lang="en-US" sz="3200" kern="1200" smtClean="0"/>
            <a:t>It is what has been prophesied</a:t>
          </a:r>
          <a:endParaRPr lang="en-US" sz="3200" kern="1200"/>
        </a:p>
        <a:p>
          <a:pPr marL="285750" lvl="1" indent="-285750" algn="l" defTabSz="1422400" rtl="0">
            <a:lnSpc>
              <a:spcPct val="90000"/>
            </a:lnSpc>
            <a:spcBef>
              <a:spcPct val="0"/>
            </a:spcBef>
            <a:spcAft>
              <a:spcPct val="20000"/>
            </a:spcAft>
            <a:buChar char="••"/>
          </a:pPr>
          <a:r>
            <a:rPr lang="en-US" sz="3200" kern="1200" smtClean="0"/>
            <a:t>Remember the main point of Romans 9-11 is where do the Jews, the people of promise fit in the gospel.</a:t>
          </a:r>
          <a:endParaRPr lang="en-US" sz="3200" kern="1200"/>
        </a:p>
        <a:p>
          <a:pPr marL="285750" lvl="1" indent="-285750" algn="l" defTabSz="1422400" rtl="0">
            <a:lnSpc>
              <a:spcPct val="90000"/>
            </a:lnSpc>
            <a:spcBef>
              <a:spcPct val="0"/>
            </a:spcBef>
            <a:spcAft>
              <a:spcPct val="20000"/>
            </a:spcAft>
            <a:buChar char="••"/>
          </a:pPr>
          <a:r>
            <a:rPr lang="en-US" sz="3200" kern="1200" smtClean="0"/>
            <a:t>The point of these references is they would have never expected the Gentiles to be included</a:t>
          </a:r>
          <a:endParaRPr lang="en-US" sz="3200" kern="1200"/>
        </a:p>
      </dsp:txBody>
      <dsp:txXfrm>
        <a:off x="0" y="1014839"/>
        <a:ext cx="8229600" cy="3479669"/>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B5F4A41-E3BD-44DD-AE37-2F831F4A5A24}" type="datetimeFigureOut">
              <a:rPr lang="en-US" smtClean="0"/>
              <a:t>3/29/2020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E148E0-6257-4468-AF4B-C1B5F2BBF7BE}" type="slidenum">
              <a:rPr lang="en-US" smtClean="0"/>
              <a:t>‹#›</a:t>
            </a:fld>
            <a:endParaRPr lang="en-US"/>
          </a:p>
        </p:txBody>
      </p:sp>
    </p:spTree>
    <p:extLst>
      <p:ext uri="{BB962C8B-B14F-4D97-AF65-F5344CB8AC3E}">
        <p14:creationId xmlns:p14="http://schemas.microsoft.com/office/powerpoint/2010/main" val="882250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B5F4A41-E3BD-44DD-AE37-2F831F4A5A24}" type="datetimeFigureOut">
              <a:rPr lang="en-US" smtClean="0"/>
              <a:t>3/29/2020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E148E0-6257-4468-AF4B-C1B5F2BBF7BE}" type="slidenum">
              <a:rPr lang="en-US" smtClean="0"/>
              <a:t>‹#›</a:t>
            </a:fld>
            <a:endParaRPr lang="en-US"/>
          </a:p>
        </p:txBody>
      </p:sp>
    </p:spTree>
    <p:extLst>
      <p:ext uri="{BB962C8B-B14F-4D97-AF65-F5344CB8AC3E}">
        <p14:creationId xmlns:p14="http://schemas.microsoft.com/office/powerpoint/2010/main" val="592938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B5F4A41-E3BD-44DD-AE37-2F831F4A5A24}" type="datetimeFigureOut">
              <a:rPr lang="en-US" smtClean="0"/>
              <a:t>3/29/2020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E148E0-6257-4468-AF4B-C1B5F2BBF7BE}" type="slidenum">
              <a:rPr lang="en-US" smtClean="0"/>
              <a:t>‹#›</a:t>
            </a:fld>
            <a:endParaRPr lang="en-US"/>
          </a:p>
        </p:txBody>
      </p:sp>
    </p:spTree>
    <p:extLst>
      <p:ext uri="{BB962C8B-B14F-4D97-AF65-F5344CB8AC3E}">
        <p14:creationId xmlns:p14="http://schemas.microsoft.com/office/powerpoint/2010/main" val="16896509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B5F4A41-E3BD-44DD-AE37-2F831F4A5A24}" type="datetimeFigureOut">
              <a:rPr lang="en-US" smtClean="0"/>
              <a:t>3/29/2020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E148E0-6257-4468-AF4B-C1B5F2BBF7BE}" type="slidenum">
              <a:rPr lang="en-US" smtClean="0"/>
              <a:t>‹#›</a:t>
            </a:fld>
            <a:endParaRPr lang="en-US"/>
          </a:p>
        </p:txBody>
      </p:sp>
    </p:spTree>
    <p:extLst>
      <p:ext uri="{BB962C8B-B14F-4D97-AF65-F5344CB8AC3E}">
        <p14:creationId xmlns:p14="http://schemas.microsoft.com/office/powerpoint/2010/main" val="22895295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B5F4A41-E3BD-44DD-AE37-2F831F4A5A24}" type="datetimeFigureOut">
              <a:rPr lang="en-US" smtClean="0"/>
              <a:t>3/29/2020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E148E0-6257-4468-AF4B-C1B5F2BBF7BE}" type="slidenum">
              <a:rPr lang="en-US" smtClean="0"/>
              <a:t>‹#›</a:t>
            </a:fld>
            <a:endParaRPr lang="en-US"/>
          </a:p>
        </p:txBody>
      </p:sp>
    </p:spTree>
    <p:extLst>
      <p:ext uri="{BB962C8B-B14F-4D97-AF65-F5344CB8AC3E}">
        <p14:creationId xmlns:p14="http://schemas.microsoft.com/office/powerpoint/2010/main" val="10130095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B5F4A41-E3BD-44DD-AE37-2F831F4A5A24}" type="datetimeFigureOut">
              <a:rPr lang="en-US" smtClean="0"/>
              <a:t>3/29/2020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E148E0-6257-4468-AF4B-C1B5F2BBF7BE}" type="slidenum">
              <a:rPr lang="en-US" smtClean="0"/>
              <a:t>‹#›</a:t>
            </a:fld>
            <a:endParaRPr lang="en-US"/>
          </a:p>
        </p:txBody>
      </p:sp>
    </p:spTree>
    <p:extLst>
      <p:ext uri="{BB962C8B-B14F-4D97-AF65-F5344CB8AC3E}">
        <p14:creationId xmlns:p14="http://schemas.microsoft.com/office/powerpoint/2010/main" val="30122758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B5F4A41-E3BD-44DD-AE37-2F831F4A5A24}" type="datetimeFigureOut">
              <a:rPr lang="en-US" smtClean="0"/>
              <a:t>3/29/2020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5E148E0-6257-4468-AF4B-C1B5F2BBF7BE}" type="slidenum">
              <a:rPr lang="en-US" smtClean="0"/>
              <a:t>‹#›</a:t>
            </a:fld>
            <a:endParaRPr lang="en-US"/>
          </a:p>
        </p:txBody>
      </p:sp>
    </p:spTree>
    <p:extLst>
      <p:ext uri="{BB962C8B-B14F-4D97-AF65-F5344CB8AC3E}">
        <p14:creationId xmlns:p14="http://schemas.microsoft.com/office/powerpoint/2010/main" val="6957027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B5F4A41-E3BD-44DD-AE37-2F831F4A5A24}" type="datetimeFigureOut">
              <a:rPr lang="en-US" smtClean="0"/>
              <a:t>3/29/2020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5E148E0-6257-4468-AF4B-C1B5F2BBF7BE}" type="slidenum">
              <a:rPr lang="en-US" smtClean="0"/>
              <a:t>‹#›</a:t>
            </a:fld>
            <a:endParaRPr lang="en-US"/>
          </a:p>
        </p:txBody>
      </p:sp>
    </p:spTree>
    <p:extLst>
      <p:ext uri="{BB962C8B-B14F-4D97-AF65-F5344CB8AC3E}">
        <p14:creationId xmlns:p14="http://schemas.microsoft.com/office/powerpoint/2010/main" val="27250131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5F4A41-E3BD-44DD-AE37-2F831F4A5A24}" type="datetimeFigureOut">
              <a:rPr lang="en-US" smtClean="0"/>
              <a:t>3/29/2020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5E148E0-6257-4468-AF4B-C1B5F2BBF7BE}" type="slidenum">
              <a:rPr lang="en-US" smtClean="0"/>
              <a:t>‹#›</a:t>
            </a:fld>
            <a:endParaRPr lang="en-US"/>
          </a:p>
        </p:txBody>
      </p:sp>
    </p:spTree>
    <p:extLst>
      <p:ext uri="{BB962C8B-B14F-4D97-AF65-F5344CB8AC3E}">
        <p14:creationId xmlns:p14="http://schemas.microsoft.com/office/powerpoint/2010/main" val="12231809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B5F4A41-E3BD-44DD-AE37-2F831F4A5A24}" type="datetimeFigureOut">
              <a:rPr lang="en-US" smtClean="0"/>
              <a:t>3/29/2020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E148E0-6257-4468-AF4B-C1B5F2BBF7BE}" type="slidenum">
              <a:rPr lang="en-US" smtClean="0"/>
              <a:t>‹#›</a:t>
            </a:fld>
            <a:endParaRPr lang="en-US"/>
          </a:p>
        </p:txBody>
      </p:sp>
    </p:spTree>
    <p:extLst>
      <p:ext uri="{BB962C8B-B14F-4D97-AF65-F5344CB8AC3E}">
        <p14:creationId xmlns:p14="http://schemas.microsoft.com/office/powerpoint/2010/main" val="21443277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B5F4A41-E3BD-44DD-AE37-2F831F4A5A24}" type="datetimeFigureOut">
              <a:rPr lang="en-US" smtClean="0"/>
              <a:t>3/29/2020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E148E0-6257-4468-AF4B-C1B5F2BBF7BE}" type="slidenum">
              <a:rPr lang="en-US" smtClean="0"/>
              <a:t>‹#›</a:t>
            </a:fld>
            <a:endParaRPr lang="en-US"/>
          </a:p>
        </p:txBody>
      </p:sp>
    </p:spTree>
    <p:extLst>
      <p:ext uri="{BB962C8B-B14F-4D97-AF65-F5344CB8AC3E}">
        <p14:creationId xmlns:p14="http://schemas.microsoft.com/office/powerpoint/2010/main" val="39111720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5F4A41-E3BD-44DD-AE37-2F831F4A5A24}" type="datetimeFigureOut">
              <a:rPr lang="en-US" smtClean="0"/>
              <a:t>3/29/2020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5E148E0-6257-4468-AF4B-C1B5F2BBF7BE}" type="slidenum">
              <a:rPr lang="en-US" smtClean="0"/>
              <a:t>‹#›</a:t>
            </a:fld>
            <a:endParaRPr lang="en-US"/>
          </a:p>
        </p:txBody>
      </p:sp>
    </p:spTree>
    <p:extLst>
      <p:ext uri="{BB962C8B-B14F-4D97-AF65-F5344CB8AC3E}">
        <p14:creationId xmlns:p14="http://schemas.microsoft.com/office/powerpoint/2010/main" val="42502109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Romans 9:19-33</a:t>
            </a:r>
            <a:endParaRPr lang="en-US" dirty="0"/>
          </a:p>
        </p:txBody>
      </p:sp>
      <p:sp>
        <p:nvSpPr>
          <p:cNvPr id="3" name="Subtitle 2"/>
          <p:cNvSpPr>
            <a:spLocks noGrp="1"/>
          </p:cNvSpPr>
          <p:nvPr>
            <p:ph type="subTitle" idx="1"/>
          </p:nvPr>
        </p:nvSpPr>
        <p:spPr/>
        <p:txBody>
          <a:bodyPr/>
          <a:lstStyle/>
          <a:p>
            <a:r>
              <a:rPr lang="en-US" dirty="0" smtClean="0"/>
              <a:t>The sovereignty of God:  </a:t>
            </a:r>
          </a:p>
          <a:p>
            <a:r>
              <a:rPr lang="en-US" dirty="0" smtClean="0"/>
              <a:t>Comfort or Control?</a:t>
            </a:r>
            <a:endParaRPr lang="en-US" dirty="0"/>
          </a:p>
        </p:txBody>
      </p:sp>
    </p:spTree>
    <p:extLst>
      <p:ext uri="{BB962C8B-B14F-4D97-AF65-F5344CB8AC3E}">
        <p14:creationId xmlns:p14="http://schemas.microsoft.com/office/powerpoint/2010/main" val="18398976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Romans 9:10-13</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349986548"/>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2235534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Romans 9:14-18</a:t>
            </a:r>
            <a:endParaRPr lang="en-US" dirty="0"/>
          </a:p>
        </p:txBody>
      </p:sp>
      <p:sp>
        <p:nvSpPr>
          <p:cNvPr id="3" name="Content Placeholder 2"/>
          <p:cNvSpPr>
            <a:spLocks noGrp="1"/>
          </p:cNvSpPr>
          <p:nvPr>
            <p:ph idx="1"/>
          </p:nvPr>
        </p:nvSpPr>
        <p:spPr/>
        <p:txBody>
          <a:bodyPr/>
          <a:lstStyle/>
          <a:p>
            <a:r>
              <a:rPr lang="en-US" dirty="0" smtClean="0"/>
              <a:t>If God acted solely on being righteous and just, we would all be condemned!  It is only by virtue of His mercy and compassion that any of us can be saved and be made right with Him!</a:t>
            </a:r>
            <a:endParaRPr lang="en-US" dirty="0"/>
          </a:p>
        </p:txBody>
      </p:sp>
    </p:spTree>
    <p:extLst>
      <p:ext uri="{BB962C8B-B14F-4D97-AF65-F5344CB8AC3E}">
        <p14:creationId xmlns:p14="http://schemas.microsoft.com/office/powerpoint/2010/main" val="23530926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Romans 9:19</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52005941"/>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2448718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Romans 9:19-21</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110943679"/>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0726148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Romans 9:19-21</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398583641"/>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048192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Romans 9:22-24</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354074740"/>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670764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Romans 9:22-24</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102670131"/>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9570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Romans 9: 25-29</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678925896"/>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9163047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40</TotalTime>
  <Words>396</Words>
  <Application>Microsoft Office PowerPoint</Application>
  <PresentationFormat>On-screen Show (4:3)</PresentationFormat>
  <Paragraphs>35</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Romans 9:19-33</vt:lpstr>
      <vt:lpstr>Romans 9:10-13</vt:lpstr>
      <vt:lpstr>Romans 9:14-18</vt:lpstr>
      <vt:lpstr>Romans 9:19</vt:lpstr>
      <vt:lpstr>Romans 9:19-21</vt:lpstr>
      <vt:lpstr>Romans 9:19-21</vt:lpstr>
      <vt:lpstr>Romans 9:22-24</vt:lpstr>
      <vt:lpstr>Romans 9:22-24</vt:lpstr>
      <vt:lpstr>Romans 9: 25-29</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Romans 9:19-33</dc:title>
  <dc:creator>Atkin Family</dc:creator>
  <cp:lastModifiedBy>Atkin Family</cp:lastModifiedBy>
  <cp:revision>5</cp:revision>
  <dcterms:created xsi:type="dcterms:W3CDTF">2020-03-29T10:19:01Z</dcterms:created>
  <dcterms:modified xsi:type="dcterms:W3CDTF">2020-03-29T13:30:51Z</dcterms:modified>
</cp:coreProperties>
</file>