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803302-5FBC-4279-BF7B-2EDDCD0DC223}" type="doc">
      <dgm:prSet loTypeId="urn:microsoft.com/office/officeart/2005/8/layout/chevron2" loCatId="process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DF13A0C-D57F-433D-A757-74C7D8C446A9}">
      <dgm:prSet/>
      <dgm:spPr/>
      <dgm:t>
        <a:bodyPr/>
        <a:lstStyle/>
        <a:p>
          <a:pPr rtl="0"/>
          <a:r>
            <a:rPr lang="en-US" smtClean="0"/>
            <a:t>The P’s of the Christian Life</a:t>
          </a:r>
          <a:endParaRPr lang="en-US"/>
        </a:p>
      </dgm:t>
    </dgm:pt>
    <dgm:pt modelId="{B2517425-99DC-427C-866A-68074E73B98F}" type="parTrans" cxnId="{6F6E27FB-E199-4501-A351-321B372497CF}">
      <dgm:prSet/>
      <dgm:spPr/>
      <dgm:t>
        <a:bodyPr/>
        <a:lstStyle/>
        <a:p>
          <a:endParaRPr lang="en-US"/>
        </a:p>
      </dgm:t>
    </dgm:pt>
    <dgm:pt modelId="{4264F629-D921-4F8D-BC8A-A957EED8EC66}" type="sibTrans" cxnId="{6F6E27FB-E199-4501-A351-321B372497CF}">
      <dgm:prSet/>
      <dgm:spPr/>
      <dgm:t>
        <a:bodyPr/>
        <a:lstStyle/>
        <a:p>
          <a:endParaRPr lang="en-US"/>
        </a:p>
      </dgm:t>
    </dgm:pt>
    <dgm:pt modelId="{72A6428C-E0C0-4779-92CA-A6AF7E3CC9D4}">
      <dgm:prSet/>
      <dgm:spPr/>
      <dgm:t>
        <a:bodyPr/>
        <a:lstStyle/>
        <a:p>
          <a:pPr rtl="0"/>
          <a:r>
            <a:rPr lang="en-US" smtClean="0"/>
            <a:t>God’s Person (adoption as sons)</a:t>
          </a:r>
          <a:endParaRPr lang="en-US"/>
        </a:p>
      </dgm:t>
    </dgm:pt>
    <dgm:pt modelId="{88007BFD-8F52-47E8-9427-CAFD6ED4F10A}" type="parTrans" cxnId="{06C9733B-8E80-4048-85AB-74A34C7786B8}">
      <dgm:prSet/>
      <dgm:spPr/>
      <dgm:t>
        <a:bodyPr/>
        <a:lstStyle/>
        <a:p>
          <a:endParaRPr lang="en-US"/>
        </a:p>
      </dgm:t>
    </dgm:pt>
    <dgm:pt modelId="{92C925F4-649D-4602-AA50-0729B6D4069A}" type="sibTrans" cxnId="{06C9733B-8E80-4048-85AB-74A34C7786B8}">
      <dgm:prSet/>
      <dgm:spPr/>
      <dgm:t>
        <a:bodyPr/>
        <a:lstStyle/>
        <a:p>
          <a:endParaRPr lang="en-US"/>
        </a:p>
      </dgm:t>
    </dgm:pt>
    <dgm:pt modelId="{7EA4DEE4-05F7-4A67-A8F5-BE64486ED900}">
      <dgm:prSet/>
      <dgm:spPr/>
      <dgm:t>
        <a:bodyPr/>
        <a:lstStyle/>
        <a:p>
          <a:pPr rtl="0"/>
          <a:r>
            <a:rPr lang="en-US" smtClean="0"/>
            <a:t>Sovereign</a:t>
          </a:r>
          <a:endParaRPr lang="en-US"/>
        </a:p>
      </dgm:t>
    </dgm:pt>
    <dgm:pt modelId="{E300E46E-7CA0-421B-BC20-AC640DB2E22A}" type="parTrans" cxnId="{1B14226B-D33F-48D8-8F37-9D22DBD7E108}">
      <dgm:prSet/>
      <dgm:spPr/>
      <dgm:t>
        <a:bodyPr/>
        <a:lstStyle/>
        <a:p>
          <a:endParaRPr lang="en-US"/>
        </a:p>
      </dgm:t>
    </dgm:pt>
    <dgm:pt modelId="{268714A3-3E9A-48F3-A1BA-E6AD5F1A3AF9}" type="sibTrans" cxnId="{1B14226B-D33F-48D8-8F37-9D22DBD7E108}">
      <dgm:prSet/>
      <dgm:spPr/>
      <dgm:t>
        <a:bodyPr/>
        <a:lstStyle/>
        <a:p>
          <a:endParaRPr lang="en-US"/>
        </a:p>
      </dgm:t>
    </dgm:pt>
    <dgm:pt modelId="{B9C17B99-7BCE-41B8-97AE-82C175198791}">
      <dgm:prSet/>
      <dgm:spPr/>
      <dgm:t>
        <a:bodyPr/>
        <a:lstStyle/>
        <a:p>
          <a:pPr rtl="0"/>
          <a:r>
            <a:rPr lang="en-US" smtClean="0"/>
            <a:t>Holy</a:t>
          </a:r>
          <a:endParaRPr lang="en-US"/>
        </a:p>
      </dgm:t>
    </dgm:pt>
    <dgm:pt modelId="{AFFB5B7C-E22E-4D6B-89D5-9B73872D7AFF}" type="parTrans" cxnId="{1BBF3BD8-1F92-4205-B917-197C61D69EF0}">
      <dgm:prSet/>
      <dgm:spPr/>
      <dgm:t>
        <a:bodyPr/>
        <a:lstStyle/>
        <a:p>
          <a:endParaRPr lang="en-US"/>
        </a:p>
      </dgm:t>
    </dgm:pt>
    <dgm:pt modelId="{9830C4A9-7CBD-427C-BCDF-A95F7CA40004}" type="sibTrans" cxnId="{1BBF3BD8-1F92-4205-B917-197C61D69EF0}">
      <dgm:prSet/>
      <dgm:spPr/>
      <dgm:t>
        <a:bodyPr/>
        <a:lstStyle/>
        <a:p>
          <a:endParaRPr lang="en-US"/>
        </a:p>
      </dgm:t>
    </dgm:pt>
    <dgm:pt modelId="{5FB282C7-5545-4350-B3C4-D3BD8080C2DD}">
      <dgm:prSet/>
      <dgm:spPr/>
      <dgm:t>
        <a:bodyPr/>
        <a:lstStyle/>
        <a:p>
          <a:pPr rtl="0"/>
          <a:r>
            <a:rPr lang="en-US" smtClean="0"/>
            <a:t>Righteous</a:t>
          </a:r>
          <a:endParaRPr lang="en-US"/>
        </a:p>
      </dgm:t>
    </dgm:pt>
    <dgm:pt modelId="{2541422E-6A2D-40DE-8003-C8E06D3FA01E}" type="parTrans" cxnId="{7DFC125D-A97B-43D2-AE26-981034F68994}">
      <dgm:prSet/>
      <dgm:spPr/>
      <dgm:t>
        <a:bodyPr/>
        <a:lstStyle/>
        <a:p>
          <a:endParaRPr lang="en-US"/>
        </a:p>
      </dgm:t>
    </dgm:pt>
    <dgm:pt modelId="{14F9AC73-B486-4DAF-9A60-81C78ADA8C60}" type="sibTrans" cxnId="{7DFC125D-A97B-43D2-AE26-981034F68994}">
      <dgm:prSet/>
      <dgm:spPr/>
      <dgm:t>
        <a:bodyPr/>
        <a:lstStyle/>
        <a:p>
          <a:endParaRPr lang="en-US"/>
        </a:p>
      </dgm:t>
    </dgm:pt>
    <dgm:pt modelId="{23A9CEE2-6EE2-4C51-B45F-E745A1FFA382}">
      <dgm:prSet/>
      <dgm:spPr/>
      <dgm:t>
        <a:bodyPr/>
        <a:lstStyle/>
        <a:p>
          <a:pPr rtl="0"/>
          <a:r>
            <a:rPr lang="en-US" smtClean="0"/>
            <a:t>True</a:t>
          </a:r>
          <a:endParaRPr lang="en-US"/>
        </a:p>
      </dgm:t>
    </dgm:pt>
    <dgm:pt modelId="{D63169BB-6ACA-4C7B-8F2B-42F1EC81466E}" type="parTrans" cxnId="{7A1B008C-8F31-4C5C-B137-8FE30BE35E85}">
      <dgm:prSet/>
      <dgm:spPr/>
      <dgm:t>
        <a:bodyPr/>
        <a:lstStyle/>
        <a:p>
          <a:endParaRPr lang="en-US"/>
        </a:p>
      </dgm:t>
    </dgm:pt>
    <dgm:pt modelId="{37383A75-5DEF-40F9-9FA7-ECE3FE8C1768}" type="sibTrans" cxnId="{7A1B008C-8F31-4C5C-B137-8FE30BE35E85}">
      <dgm:prSet/>
      <dgm:spPr/>
      <dgm:t>
        <a:bodyPr/>
        <a:lstStyle/>
        <a:p>
          <a:endParaRPr lang="en-US"/>
        </a:p>
      </dgm:t>
    </dgm:pt>
    <dgm:pt modelId="{DE5E2B74-109B-4FA8-B67A-54CE7F5C9123}">
      <dgm:prSet/>
      <dgm:spPr/>
      <dgm:t>
        <a:bodyPr/>
        <a:lstStyle/>
        <a:p>
          <a:pPr rtl="0"/>
          <a:r>
            <a:rPr lang="en-US" smtClean="0"/>
            <a:t>Just</a:t>
          </a:r>
          <a:endParaRPr lang="en-US"/>
        </a:p>
      </dgm:t>
    </dgm:pt>
    <dgm:pt modelId="{707B7AF8-5310-4027-B311-4ACFCDA46ACA}" type="parTrans" cxnId="{C2A38398-BAED-4639-95F8-765F9A66CB9E}">
      <dgm:prSet/>
      <dgm:spPr/>
      <dgm:t>
        <a:bodyPr/>
        <a:lstStyle/>
        <a:p>
          <a:endParaRPr lang="en-US"/>
        </a:p>
      </dgm:t>
    </dgm:pt>
    <dgm:pt modelId="{AF04CCC4-AD18-4635-863E-D9AF59138B76}" type="sibTrans" cxnId="{C2A38398-BAED-4639-95F8-765F9A66CB9E}">
      <dgm:prSet/>
      <dgm:spPr/>
      <dgm:t>
        <a:bodyPr/>
        <a:lstStyle/>
        <a:p>
          <a:endParaRPr lang="en-US"/>
        </a:p>
      </dgm:t>
    </dgm:pt>
    <dgm:pt modelId="{29B4EE9A-1E97-415A-AEC5-C0A26105B411}">
      <dgm:prSet/>
      <dgm:spPr/>
      <dgm:t>
        <a:bodyPr/>
        <a:lstStyle/>
        <a:p>
          <a:pPr rtl="0"/>
          <a:r>
            <a:rPr lang="en-US" smtClean="0"/>
            <a:t>Omniscient, Omnipresent, Omnipotent</a:t>
          </a:r>
          <a:endParaRPr lang="en-US"/>
        </a:p>
      </dgm:t>
    </dgm:pt>
    <dgm:pt modelId="{F4F56528-7CB3-46F4-BE62-BFB4B35C121B}" type="parTrans" cxnId="{A727B0A2-5FF6-453C-A3F1-F0048B6BE6D7}">
      <dgm:prSet/>
      <dgm:spPr/>
      <dgm:t>
        <a:bodyPr/>
        <a:lstStyle/>
        <a:p>
          <a:endParaRPr lang="en-US"/>
        </a:p>
      </dgm:t>
    </dgm:pt>
    <dgm:pt modelId="{9372F192-A677-413B-9E13-2BD90E08259D}" type="sibTrans" cxnId="{A727B0A2-5FF6-453C-A3F1-F0048B6BE6D7}">
      <dgm:prSet/>
      <dgm:spPr/>
      <dgm:t>
        <a:bodyPr/>
        <a:lstStyle/>
        <a:p>
          <a:endParaRPr lang="en-US"/>
        </a:p>
      </dgm:t>
    </dgm:pt>
    <dgm:pt modelId="{C37819B8-2552-4A94-944F-1D20503C3D9B}">
      <dgm:prSet/>
      <dgm:spPr/>
      <dgm:t>
        <a:bodyPr/>
        <a:lstStyle/>
        <a:p>
          <a:pPr rtl="0"/>
          <a:r>
            <a:rPr lang="en-US" smtClean="0"/>
            <a:t>Gracious/Merciful</a:t>
          </a:r>
          <a:endParaRPr lang="en-US"/>
        </a:p>
      </dgm:t>
    </dgm:pt>
    <dgm:pt modelId="{D7B7BF4C-9D9B-4D4D-835C-77AAA7E62CC0}" type="parTrans" cxnId="{B75BF6DE-4D65-4743-9053-99AE2201788C}">
      <dgm:prSet/>
      <dgm:spPr/>
      <dgm:t>
        <a:bodyPr/>
        <a:lstStyle/>
        <a:p>
          <a:endParaRPr lang="en-US"/>
        </a:p>
      </dgm:t>
    </dgm:pt>
    <dgm:pt modelId="{CAC2A24E-B2C3-48DD-B9B6-6989B0A8CF79}" type="sibTrans" cxnId="{B75BF6DE-4D65-4743-9053-99AE2201788C}">
      <dgm:prSet/>
      <dgm:spPr/>
      <dgm:t>
        <a:bodyPr/>
        <a:lstStyle/>
        <a:p>
          <a:endParaRPr lang="en-US"/>
        </a:p>
      </dgm:t>
    </dgm:pt>
    <dgm:pt modelId="{C37C83A5-D222-4055-8BD0-962925A56F1C}">
      <dgm:prSet/>
      <dgm:spPr/>
      <dgm:t>
        <a:bodyPr/>
        <a:lstStyle/>
        <a:p>
          <a:pPr rtl="0"/>
          <a:r>
            <a:rPr lang="en-US" smtClean="0"/>
            <a:t>Love</a:t>
          </a:r>
          <a:endParaRPr lang="en-US"/>
        </a:p>
      </dgm:t>
    </dgm:pt>
    <dgm:pt modelId="{000131A5-5069-46FA-BF14-D61C88CA01FA}" type="parTrans" cxnId="{50A0036A-F50A-48F7-823E-20FB038F0D60}">
      <dgm:prSet/>
      <dgm:spPr/>
      <dgm:t>
        <a:bodyPr/>
        <a:lstStyle/>
        <a:p>
          <a:endParaRPr lang="en-US"/>
        </a:p>
      </dgm:t>
    </dgm:pt>
    <dgm:pt modelId="{FCA04E4D-5AC3-4BC5-B5D4-AAC0981E2144}" type="sibTrans" cxnId="{50A0036A-F50A-48F7-823E-20FB038F0D60}">
      <dgm:prSet/>
      <dgm:spPr/>
      <dgm:t>
        <a:bodyPr/>
        <a:lstStyle/>
        <a:p>
          <a:endParaRPr lang="en-US"/>
        </a:p>
      </dgm:t>
    </dgm:pt>
    <dgm:pt modelId="{19A1B571-E8F8-4D4F-8DCE-6A21B46EB7E7}" type="pres">
      <dgm:prSet presAssocID="{35803302-5FBC-4279-BF7B-2EDDCD0DC223}" presName="linearFlow" presStyleCnt="0">
        <dgm:presLayoutVars>
          <dgm:dir/>
          <dgm:animLvl val="lvl"/>
          <dgm:resizeHandles val="exact"/>
        </dgm:presLayoutVars>
      </dgm:prSet>
      <dgm:spPr/>
    </dgm:pt>
    <dgm:pt modelId="{10DAABD3-E9DF-4D0D-92EA-F7B4ABEEACA5}" type="pres">
      <dgm:prSet presAssocID="{5DF13A0C-D57F-433D-A757-74C7D8C446A9}" presName="composite" presStyleCnt="0"/>
      <dgm:spPr/>
    </dgm:pt>
    <dgm:pt modelId="{EC669068-032E-4B0F-B320-EB065AFD5072}" type="pres">
      <dgm:prSet presAssocID="{5DF13A0C-D57F-433D-A757-74C7D8C446A9}" presName="parentText" presStyleLbl="alignNode1" presStyleIdx="0" presStyleCnt="1">
        <dgm:presLayoutVars>
          <dgm:chMax val="1"/>
          <dgm:bulletEnabled val="1"/>
        </dgm:presLayoutVars>
      </dgm:prSet>
      <dgm:spPr/>
    </dgm:pt>
    <dgm:pt modelId="{7374117A-8311-4F48-B627-FFFA7AA6DF2E}" type="pres">
      <dgm:prSet presAssocID="{5DF13A0C-D57F-433D-A757-74C7D8C446A9}" presName="descendantText" presStyleLbl="alignAcc1" presStyleIdx="0" presStyleCnt="1">
        <dgm:presLayoutVars>
          <dgm:bulletEnabled val="1"/>
        </dgm:presLayoutVars>
      </dgm:prSet>
      <dgm:spPr/>
    </dgm:pt>
  </dgm:ptLst>
  <dgm:cxnLst>
    <dgm:cxn modelId="{1BBF3BD8-1F92-4205-B917-197C61D69EF0}" srcId="{72A6428C-E0C0-4779-92CA-A6AF7E3CC9D4}" destId="{B9C17B99-7BCE-41B8-97AE-82C175198791}" srcOrd="1" destOrd="0" parTransId="{AFFB5B7C-E22E-4D6B-89D5-9B73872D7AFF}" sibTransId="{9830C4A9-7CBD-427C-BCDF-A95F7CA40004}"/>
    <dgm:cxn modelId="{2CA94778-1E32-4D44-A4F9-C463306BC517}" type="presOf" srcId="{B9C17B99-7BCE-41B8-97AE-82C175198791}" destId="{7374117A-8311-4F48-B627-FFFA7AA6DF2E}" srcOrd="0" destOrd="2" presId="urn:microsoft.com/office/officeart/2005/8/layout/chevron2"/>
    <dgm:cxn modelId="{9B693192-C1AA-400B-90A8-39F2BD46288C}" type="presOf" srcId="{72A6428C-E0C0-4779-92CA-A6AF7E3CC9D4}" destId="{7374117A-8311-4F48-B627-FFFA7AA6DF2E}" srcOrd="0" destOrd="0" presId="urn:microsoft.com/office/officeart/2005/8/layout/chevron2"/>
    <dgm:cxn modelId="{7A1B008C-8F31-4C5C-B137-8FE30BE35E85}" srcId="{72A6428C-E0C0-4779-92CA-A6AF7E3CC9D4}" destId="{23A9CEE2-6EE2-4C51-B45F-E745A1FFA382}" srcOrd="3" destOrd="0" parTransId="{D63169BB-6ACA-4C7B-8F2B-42F1EC81466E}" sibTransId="{37383A75-5DEF-40F9-9FA7-ECE3FE8C1768}"/>
    <dgm:cxn modelId="{BE7973C2-6691-4675-8458-B803909357AF}" type="presOf" srcId="{C37C83A5-D222-4055-8BD0-962925A56F1C}" destId="{7374117A-8311-4F48-B627-FFFA7AA6DF2E}" srcOrd="0" destOrd="8" presId="urn:microsoft.com/office/officeart/2005/8/layout/chevron2"/>
    <dgm:cxn modelId="{A727B0A2-5FF6-453C-A3F1-F0048B6BE6D7}" srcId="{72A6428C-E0C0-4779-92CA-A6AF7E3CC9D4}" destId="{29B4EE9A-1E97-415A-AEC5-C0A26105B411}" srcOrd="5" destOrd="0" parTransId="{F4F56528-7CB3-46F4-BE62-BFB4B35C121B}" sibTransId="{9372F192-A677-413B-9E13-2BD90E08259D}"/>
    <dgm:cxn modelId="{B75BF6DE-4D65-4743-9053-99AE2201788C}" srcId="{72A6428C-E0C0-4779-92CA-A6AF7E3CC9D4}" destId="{C37819B8-2552-4A94-944F-1D20503C3D9B}" srcOrd="6" destOrd="0" parTransId="{D7B7BF4C-9D9B-4D4D-835C-77AAA7E62CC0}" sibTransId="{CAC2A24E-B2C3-48DD-B9B6-6989B0A8CF79}"/>
    <dgm:cxn modelId="{1B49FF0C-F81F-48C3-9D84-517D2BA95969}" type="presOf" srcId="{35803302-5FBC-4279-BF7B-2EDDCD0DC223}" destId="{19A1B571-E8F8-4D4F-8DCE-6A21B46EB7E7}" srcOrd="0" destOrd="0" presId="urn:microsoft.com/office/officeart/2005/8/layout/chevron2"/>
    <dgm:cxn modelId="{B8086973-F325-4DFD-8F0A-BB2037F45636}" type="presOf" srcId="{7EA4DEE4-05F7-4A67-A8F5-BE64486ED900}" destId="{7374117A-8311-4F48-B627-FFFA7AA6DF2E}" srcOrd="0" destOrd="1" presId="urn:microsoft.com/office/officeart/2005/8/layout/chevron2"/>
    <dgm:cxn modelId="{50A0036A-F50A-48F7-823E-20FB038F0D60}" srcId="{72A6428C-E0C0-4779-92CA-A6AF7E3CC9D4}" destId="{C37C83A5-D222-4055-8BD0-962925A56F1C}" srcOrd="7" destOrd="0" parTransId="{000131A5-5069-46FA-BF14-D61C88CA01FA}" sibTransId="{FCA04E4D-5AC3-4BC5-B5D4-AAC0981E2144}"/>
    <dgm:cxn modelId="{8733177E-3E9F-49D9-94D6-BADD25E3E206}" type="presOf" srcId="{29B4EE9A-1E97-415A-AEC5-C0A26105B411}" destId="{7374117A-8311-4F48-B627-FFFA7AA6DF2E}" srcOrd="0" destOrd="6" presId="urn:microsoft.com/office/officeart/2005/8/layout/chevron2"/>
    <dgm:cxn modelId="{7DFC125D-A97B-43D2-AE26-981034F68994}" srcId="{72A6428C-E0C0-4779-92CA-A6AF7E3CC9D4}" destId="{5FB282C7-5545-4350-B3C4-D3BD8080C2DD}" srcOrd="2" destOrd="0" parTransId="{2541422E-6A2D-40DE-8003-C8E06D3FA01E}" sibTransId="{14F9AC73-B486-4DAF-9A60-81C78ADA8C60}"/>
    <dgm:cxn modelId="{C2A38398-BAED-4639-95F8-765F9A66CB9E}" srcId="{72A6428C-E0C0-4779-92CA-A6AF7E3CC9D4}" destId="{DE5E2B74-109B-4FA8-B67A-54CE7F5C9123}" srcOrd="4" destOrd="0" parTransId="{707B7AF8-5310-4027-B311-4ACFCDA46ACA}" sibTransId="{AF04CCC4-AD18-4635-863E-D9AF59138B76}"/>
    <dgm:cxn modelId="{5BD2338F-EF1B-457C-B020-A2477E187917}" type="presOf" srcId="{5DF13A0C-D57F-433D-A757-74C7D8C446A9}" destId="{EC669068-032E-4B0F-B320-EB065AFD5072}" srcOrd="0" destOrd="0" presId="urn:microsoft.com/office/officeart/2005/8/layout/chevron2"/>
    <dgm:cxn modelId="{6F6E27FB-E199-4501-A351-321B372497CF}" srcId="{35803302-5FBC-4279-BF7B-2EDDCD0DC223}" destId="{5DF13A0C-D57F-433D-A757-74C7D8C446A9}" srcOrd="0" destOrd="0" parTransId="{B2517425-99DC-427C-866A-68074E73B98F}" sibTransId="{4264F629-D921-4F8D-BC8A-A957EED8EC66}"/>
    <dgm:cxn modelId="{5582D1D9-FFA4-4D05-A568-83825E9FCA52}" type="presOf" srcId="{5FB282C7-5545-4350-B3C4-D3BD8080C2DD}" destId="{7374117A-8311-4F48-B627-FFFA7AA6DF2E}" srcOrd="0" destOrd="3" presId="urn:microsoft.com/office/officeart/2005/8/layout/chevron2"/>
    <dgm:cxn modelId="{06C9733B-8E80-4048-85AB-74A34C7786B8}" srcId="{5DF13A0C-D57F-433D-A757-74C7D8C446A9}" destId="{72A6428C-E0C0-4779-92CA-A6AF7E3CC9D4}" srcOrd="0" destOrd="0" parTransId="{88007BFD-8F52-47E8-9427-CAFD6ED4F10A}" sibTransId="{92C925F4-649D-4602-AA50-0729B6D4069A}"/>
    <dgm:cxn modelId="{5FF256A6-DA90-4B7F-87FE-17CAB0AC77A8}" type="presOf" srcId="{23A9CEE2-6EE2-4C51-B45F-E745A1FFA382}" destId="{7374117A-8311-4F48-B627-FFFA7AA6DF2E}" srcOrd="0" destOrd="4" presId="urn:microsoft.com/office/officeart/2005/8/layout/chevron2"/>
    <dgm:cxn modelId="{1B14226B-D33F-48D8-8F37-9D22DBD7E108}" srcId="{72A6428C-E0C0-4779-92CA-A6AF7E3CC9D4}" destId="{7EA4DEE4-05F7-4A67-A8F5-BE64486ED900}" srcOrd="0" destOrd="0" parTransId="{E300E46E-7CA0-421B-BC20-AC640DB2E22A}" sibTransId="{268714A3-3E9A-48F3-A1BA-E6AD5F1A3AF9}"/>
    <dgm:cxn modelId="{533E7A85-7B7E-4364-8B3D-54A93E6F1BBD}" type="presOf" srcId="{DE5E2B74-109B-4FA8-B67A-54CE7F5C9123}" destId="{7374117A-8311-4F48-B627-FFFA7AA6DF2E}" srcOrd="0" destOrd="5" presId="urn:microsoft.com/office/officeart/2005/8/layout/chevron2"/>
    <dgm:cxn modelId="{898F3FAA-0575-4863-9EA9-9909FCEF3446}" type="presOf" srcId="{C37819B8-2552-4A94-944F-1D20503C3D9B}" destId="{7374117A-8311-4F48-B627-FFFA7AA6DF2E}" srcOrd="0" destOrd="7" presId="urn:microsoft.com/office/officeart/2005/8/layout/chevron2"/>
    <dgm:cxn modelId="{5A36FE91-87C1-4647-90FB-2338AB70799D}" type="presParOf" srcId="{19A1B571-E8F8-4D4F-8DCE-6A21B46EB7E7}" destId="{10DAABD3-E9DF-4D0D-92EA-F7B4ABEEACA5}" srcOrd="0" destOrd="0" presId="urn:microsoft.com/office/officeart/2005/8/layout/chevron2"/>
    <dgm:cxn modelId="{544ECF1C-ED48-4389-B5DC-64BA92B68761}" type="presParOf" srcId="{10DAABD3-E9DF-4D0D-92EA-F7B4ABEEACA5}" destId="{EC669068-032E-4B0F-B320-EB065AFD5072}" srcOrd="0" destOrd="0" presId="urn:microsoft.com/office/officeart/2005/8/layout/chevron2"/>
    <dgm:cxn modelId="{37315392-E3CD-46D4-9D2B-DF17A71A0671}" type="presParOf" srcId="{10DAABD3-E9DF-4D0D-92EA-F7B4ABEEACA5}" destId="{7374117A-8311-4F48-B627-FFFA7AA6DF2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7A9A46B-32EE-4913-ACFD-2B9CE3D89EA3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36E7368-CE68-473E-8900-EA6A9DEEE7E7}">
      <dgm:prSet/>
      <dgm:spPr/>
      <dgm:t>
        <a:bodyPr/>
        <a:lstStyle/>
        <a:p>
          <a:pPr rtl="0"/>
          <a:r>
            <a:rPr lang="en-US" smtClean="0"/>
            <a:t>The Jews thought they were special for 2 reasons (that Paul will address here)</a:t>
          </a:r>
          <a:endParaRPr lang="en-US"/>
        </a:p>
      </dgm:t>
    </dgm:pt>
    <dgm:pt modelId="{FFC5BFBA-BBD0-4110-897C-B8B94779634B}" type="parTrans" cxnId="{392B66CB-B710-4CE3-80CB-1A3B91970BDD}">
      <dgm:prSet/>
      <dgm:spPr/>
      <dgm:t>
        <a:bodyPr/>
        <a:lstStyle/>
        <a:p>
          <a:endParaRPr lang="en-US"/>
        </a:p>
      </dgm:t>
    </dgm:pt>
    <dgm:pt modelId="{F5CC7FF5-FF02-4714-B7EB-72635FE25900}" type="sibTrans" cxnId="{392B66CB-B710-4CE3-80CB-1A3B91970BDD}">
      <dgm:prSet/>
      <dgm:spPr/>
      <dgm:t>
        <a:bodyPr/>
        <a:lstStyle/>
        <a:p>
          <a:endParaRPr lang="en-US"/>
        </a:p>
      </dgm:t>
    </dgm:pt>
    <dgm:pt modelId="{224DEE1C-D440-4062-9AE1-A64F6426FE27}">
      <dgm:prSet/>
      <dgm:spPr/>
      <dgm:t>
        <a:bodyPr/>
        <a:lstStyle/>
        <a:p>
          <a:pPr rtl="0"/>
          <a:r>
            <a:rPr lang="en-US" smtClean="0"/>
            <a:t>They were children of Abraham</a:t>
          </a:r>
          <a:endParaRPr lang="en-US"/>
        </a:p>
      </dgm:t>
    </dgm:pt>
    <dgm:pt modelId="{B03B3AE8-B258-47E2-8231-DAAFDADBE45E}" type="parTrans" cxnId="{ECDCB215-933D-4131-8529-AAE214DB8C22}">
      <dgm:prSet/>
      <dgm:spPr/>
      <dgm:t>
        <a:bodyPr/>
        <a:lstStyle/>
        <a:p>
          <a:endParaRPr lang="en-US"/>
        </a:p>
      </dgm:t>
    </dgm:pt>
    <dgm:pt modelId="{CC2EB213-58BB-4934-8CA8-6F64DFC5C19D}" type="sibTrans" cxnId="{ECDCB215-933D-4131-8529-AAE214DB8C22}">
      <dgm:prSet/>
      <dgm:spPr/>
      <dgm:t>
        <a:bodyPr/>
        <a:lstStyle/>
        <a:p>
          <a:endParaRPr lang="en-US"/>
        </a:p>
      </dgm:t>
    </dgm:pt>
    <dgm:pt modelId="{5FD94070-80D2-4D40-819A-CD907357AF0A}">
      <dgm:prSet/>
      <dgm:spPr/>
      <dgm:t>
        <a:bodyPr/>
        <a:lstStyle/>
        <a:p>
          <a:pPr rtl="0"/>
          <a:r>
            <a:rPr lang="en-US" smtClean="0"/>
            <a:t>They had and followed the law</a:t>
          </a:r>
          <a:endParaRPr lang="en-US"/>
        </a:p>
      </dgm:t>
    </dgm:pt>
    <dgm:pt modelId="{D13A30FC-5AD9-49DE-A3E5-F1A8B638DE0A}" type="parTrans" cxnId="{D095A565-B2B2-40A1-9C1E-7F137EB5D594}">
      <dgm:prSet/>
      <dgm:spPr/>
      <dgm:t>
        <a:bodyPr/>
        <a:lstStyle/>
        <a:p>
          <a:endParaRPr lang="en-US"/>
        </a:p>
      </dgm:t>
    </dgm:pt>
    <dgm:pt modelId="{674D764B-1612-4851-A5D7-1127492003F0}" type="sibTrans" cxnId="{D095A565-B2B2-40A1-9C1E-7F137EB5D594}">
      <dgm:prSet/>
      <dgm:spPr/>
      <dgm:t>
        <a:bodyPr/>
        <a:lstStyle/>
        <a:p>
          <a:endParaRPr lang="en-US"/>
        </a:p>
      </dgm:t>
    </dgm:pt>
    <dgm:pt modelId="{78CC6745-1A33-4C66-AC0F-1D03CE97033A}" type="pres">
      <dgm:prSet presAssocID="{C7A9A46B-32EE-4913-ACFD-2B9CE3D89EA3}" presName="Name0" presStyleCnt="0">
        <dgm:presLayoutVars>
          <dgm:dir/>
          <dgm:animLvl val="lvl"/>
          <dgm:resizeHandles val="exact"/>
        </dgm:presLayoutVars>
      </dgm:prSet>
      <dgm:spPr/>
    </dgm:pt>
    <dgm:pt modelId="{72BE051C-595C-4799-8984-FED96487E4CC}" type="pres">
      <dgm:prSet presAssocID="{436E7368-CE68-473E-8900-EA6A9DEEE7E7}" presName="linNode" presStyleCnt="0"/>
      <dgm:spPr/>
    </dgm:pt>
    <dgm:pt modelId="{7477BFDE-E5FE-4FDB-9978-CBFFAE585AD8}" type="pres">
      <dgm:prSet presAssocID="{436E7368-CE68-473E-8900-EA6A9DEEE7E7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0F3516A7-E99A-489A-A45E-260FE4A5E429}" type="pres">
      <dgm:prSet presAssocID="{436E7368-CE68-473E-8900-EA6A9DEEE7E7}" presName="descendantText" presStyleLbl="alignAccFollowNode1" presStyleIdx="0" presStyleCnt="1">
        <dgm:presLayoutVars>
          <dgm:bulletEnabled val="1"/>
        </dgm:presLayoutVars>
      </dgm:prSet>
      <dgm:spPr/>
    </dgm:pt>
  </dgm:ptLst>
  <dgm:cxnLst>
    <dgm:cxn modelId="{D095A565-B2B2-40A1-9C1E-7F137EB5D594}" srcId="{436E7368-CE68-473E-8900-EA6A9DEEE7E7}" destId="{5FD94070-80D2-4D40-819A-CD907357AF0A}" srcOrd="1" destOrd="0" parTransId="{D13A30FC-5AD9-49DE-A3E5-F1A8B638DE0A}" sibTransId="{674D764B-1612-4851-A5D7-1127492003F0}"/>
    <dgm:cxn modelId="{574BEA57-3A10-4F7B-BD5C-2071DB886952}" type="presOf" srcId="{5FD94070-80D2-4D40-819A-CD907357AF0A}" destId="{0F3516A7-E99A-489A-A45E-260FE4A5E429}" srcOrd="0" destOrd="1" presId="urn:microsoft.com/office/officeart/2005/8/layout/vList5"/>
    <dgm:cxn modelId="{B50CC9BC-C57B-44C8-9AD5-101188C23FB2}" type="presOf" srcId="{224DEE1C-D440-4062-9AE1-A64F6426FE27}" destId="{0F3516A7-E99A-489A-A45E-260FE4A5E429}" srcOrd="0" destOrd="0" presId="urn:microsoft.com/office/officeart/2005/8/layout/vList5"/>
    <dgm:cxn modelId="{946AFD24-DCEA-4B85-827C-933B8822526D}" type="presOf" srcId="{C7A9A46B-32EE-4913-ACFD-2B9CE3D89EA3}" destId="{78CC6745-1A33-4C66-AC0F-1D03CE97033A}" srcOrd="0" destOrd="0" presId="urn:microsoft.com/office/officeart/2005/8/layout/vList5"/>
    <dgm:cxn modelId="{ECDCB215-933D-4131-8529-AAE214DB8C22}" srcId="{436E7368-CE68-473E-8900-EA6A9DEEE7E7}" destId="{224DEE1C-D440-4062-9AE1-A64F6426FE27}" srcOrd="0" destOrd="0" parTransId="{B03B3AE8-B258-47E2-8231-DAAFDADBE45E}" sibTransId="{CC2EB213-58BB-4934-8CA8-6F64DFC5C19D}"/>
    <dgm:cxn modelId="{BAF1C270-D6F4-4CEE-B156-6C74658AC85A}" type="presOf" srcId="{436E7368-CE68-473E-8900-EA6A9DEEE7E7}" destId="{7477BFDE-E5FE-4FDB-9978-CBFFAE585AD8}" srcOrd="0" destOrd="0" presId="urn:microsoft.com/office/officeart/2005/8/layout/vList5"/>
    <dgm:cxn modelId="{392B66CB-B710-4CE3-80CB-1A3B91970BDD}" srcId="{C7A9A46B-32EE-4913-ACFD-2B9CE3D89EA3}" destId="{436E7368-CE68-473E-8900-EA6A9DEEE7E7}" srcOrd="0" destOrd="0" parTransId="{FFC5BFBA-BBD0-4110-897C-B8B94779634B}" sibTransId="{F5CC7FF5-FF02-4714-B7EB-72635FE25900}"/>
    <dgm:cxn modelId="{79FF996F-0B19-4B6F-86C5-1CAE60F1E71A}" type="presParOf" srcId="{78CC6745-1A33-4C66-AC0F-1D03CE97033A}" destId="{72BE051C-595C-4799-8984-FED96487E4CC}" srcOrd="0" destOrd="0" presId="urn:microsoft.com/office/officeart/2005/8/layout/vList5"/>
    <dgm:cxn modelId="{6464AF35-6749-4CC1-8A55-E7F603B15B9E}" type="presParOf" srcId="{72BE051C-595C-4799-8984-FED96487E4CC}" destId="{7477BFDE-E5FE-4FDB-9978-CBFFAE585AD8}" srcOrd="0" destOrd="0" presId="urn:microsoft.com/office/officeart/2005/8/layout/vList5"/>
    <dgm:cxn modelId="{EB88A547-B1D1-4F65-AB82-CD62952AACF0}" type="presParOf" srcId="{72BE051C-595C-4799-8984-FED96487E4CC}" destId="{0F3516A7-E99A-489A-A45E-260FE4A5E42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2E84282-C65A-44AB-95F1-31C51C7B4D7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D38426A-8B4C-400B-B9D1-64976CAB6339}">
      <dgm:prSet/>
      <dgm:spPr/>
      <dgm:t>
        <a:bodyPr/>
        <a:lstStyle/>
        <a:p>
          <a:pPr rtl="0"/>
          <a:r>
            <a:rPr lang="en-US" smtClean="0"/>
            <a:t>Rather than glossing over those who reject God, Paul doubles down and says God has a purpose for them too.</a:t>
          </a:r>
          <a:endParaRPr lang="en-US"/>
        </a:p>
      </dgm:t>
    </dgm:pt>
    <dgm:pt modelId="{B2FECDEB-3589-48DC-B437-AEC008C94752}" type="parTrans" cxnId="{B4FC2883-8837-41B1-B34E-660C86BAF891}">
      <dgm:prSet/>
      <dgm:spPr/>
      <dgm:t>
        <a:bodyPr/>
        <a:lstStyle/>
        <a:p>
          <a:endParaRPr lang="en-US"/>
        </a:p>
      </dgm:t>
    </dgm:pt>
    <dgm:pt modelId="{9287B41D-EB8A-426B-91FE-AFAE54C955A0}" type="sibTrans" cxnId="{B4FC2883-8837-41B1-B34E-660C86BAF891}">
      <dgm:prSet/>
      <dgm:spPr/>
      <dgm:t>
        <a:bodyPr/>
        <a:lstStyle/>
        <a:p>
          <a:endParaRPr lang="en-US"/>
        </a:p>
      </dgm:t>
    </dgm:pt>
    <dgm:pt modelId="{35268924-C9C1-4BF8-B4D9-A37349177A8D}">
      <dgm:prSet/>
      <dgm:spPr/>
      <dgm:t>
        <a:bodyPr/>
        <a:lstStyle/>
        <a:p>
          <a:pPr rtl="0"/>
          <a:r>
            <a:rPr lang="en-US" smtClean="0"/>
            <a:t>Pharaoh hardened his heart too! </a:t>
          </a:r>
          <a:endParaRPr lang="en-US"/>
        </a:p>
      </dgm:t>
    </dgm:pt>
    <dgm:pt modelId="{CDA3D0B4-8C88-4785-9AAE-ABBC6ABB858F}" type="parTrans" cxnId="{21A560E9-9967-4614-8FCC-42223DEB75B6}">
      <dgm:prSet/>
      <dgm:spPr/>
      <dgm:t>
        <a:bodyPr/>
        <a:lstStyle/>
        <a:p>
          <a:endParaRPr lang="en-US"/>
        </a:p>
      </dgm:t>
    </dgm:pt>
    <dgm:pt modelId="{CD3D4BD6-F254-4217-A114-2E844E9E758C}" type="sibTrans" cxnId="{21A560E9-9967-4614-8FCC-42223DEB75B6}">
      <dgm:prSet/>
      <dgm:spPr/>
      <dgm:t>
        <a:bodyPr/>
        <a:lstStyle/>
        <a:p>
          <a:endParaRPr lang="en-US"/>
        </a:p>
      </dgm:t>
    </dgm:pt>
    <dgm:pt modelId="{022D15DC-B45E-4EF6-9275-15AD6488A7BB}" type="pres">
      <dgm:prSet presAssocID="{A2E84282-C65A-44AB-95F1-31C51C7B4D70}" presName="linear" presStyleCnt="0">
        <dgm:presLayoutVars>
          <dgm:animLvl val="lvl"/>
          <dgm:resizeHandles val="exact"/>
        </dgm:presLayoutVars>
      </dgm:prSet>
      <dgm:spPr/>
    </dgm:pt>
    <dgm:pt modelId="{20562B01-C068-4116-AE1A-F0DA2D77EAF9}" type="pres">
      <dgm:prSet presAssocID="{5D38426A-8B4C-400B-B9D1-64976CAB6339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FD705651-0F7A-4673-BF56-38CE79A3F86F}" type="pres">
      <dgm:prSet presAssocID="{5D38426A-8B4C-400B-B9D1-64976CAB6339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21A560E9-9967-4614-8FCC-42223DEB75B6}" srcId="{5D38426A-8B4C-400B-B9D1-64976CAB6339}" destId="{35268924-C9C1-4BF8-B4D9-A37349177A8D}" srcOrd="0" destOrd="0" parTransId="{CDA3D0B4-8C88-4785-9AAE-ABBC6ABB858F}" sibTransId="{CD3D4BD6-F254-4217-A114-2E844E9E758C}"/>
    <dgm:cxn modelId="{522A3E3E-FA74-404C-8D05-DF02C7396286}" type="presOf" srcId="{5D38426A-8B4C-400B-B9D1-64976CAB6339}" destId="{20562B01-C068-4116-AE1A-F0DA2D77EAF9}" srcOrd="0" destOrd="0" presId="urn:microsoft.com/office/officeart/2005/8/layout/vList2"/>
    <dgm:cxn modelId="{B4FC2883-8837-41B1-B34E-660C86BAF891}" srcId="{A2E84282-C65A-44AB-95F1-31C51C7B4D70}" destId="{5D38426A-8B4C-400B-B9D1-64976CAB6339}" srcOrd="0" destOrd="0" parTransId="{B2FECDEB-3589-48DC-B437-AEC008C94752}" sibTransId="{9287B41D-EB8A-426B-91FE-AFAE54C955A0}"/>
    <dgm:cxn modelId="{1DBEA057-3C4D-41A6-BFF9-78229F10AC5A}" type="presOf" srcId="{35268924-C9C1-4BF8-B4D9-A37349177A8D}" destId="{FD705651-0F7A-4673-BF56-38CE79A3F86F}" srcOrd="0" destOrd="0" presId="urn:microsoft.com/office/officeart/2005/8/layout/vList2"/>
    <dgm:cxn modelId="{06DEED06-D992-4FB9-9B88-10201DD551CF}" type="presOf" srcId="{A2E84282-C65A-44AB-95F1-31C51C7B4D70}" destId="{022D15DC-B45E-4EF6-9275-15AD6488A7BB}" srcOrd="0" destOrd="0" presId="urn:microsoft.com/office/officeart/2005/8/layout/vList2"/>
    <dgm:cxn modelId="{4D5627BF-E265-45BB-8BA0-FB6B607993AF}" type="presParOf" srcId="{022D15DC-B45E-4EF6-9275-15AD6488A7BB}" destId="{20562B01-C068-4116-AE1A-F0DA2D77EAF9}" srcOrd="0" destOrd="0" presId="urn:microsoft.com/office/officeart/2005/8/layout/vList2"/>
    <dgm:cxn modelId="{CDC2429D-19AC-4BDA-A3DE-64A17C0163C4}" type="presParOf" srcId="{022D15DC-B45E-4EF6-9275-15AD6488A7BB}" destId="{FD705651-0F7A-4673-BF56-38CE79A3F86F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E3F96A3-89A3-4957-B4C1-245A582D124B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9C0BC14-FA53-467B-AE2B-57EE208E4ED4}">
      <dgm:prSet/>
      <dgm:spPr/>
      <dgm:t>
        <a:bodyPr/>
        <a:lstStyle/>
        <a:p>
          <a:pPr rtl="0"/>
          <a:r>
            <a:rPr lang="en-US" smtClean="0"/>
            <a:t>The point Paul will make is God’s word has not failed, but the Jews understanding of it is faulty.</a:t>
          </a:r>
          <a:endParaRPr lang="en-US"/>
        </a:p>
      </dgm:t>
    </dgm:pt>
    <dgm:pt modelId="{E0756A04-6A38-4597-BF0C-B9DB35267810}" type="parTrans" cxnId="{0D792833-0DAC-41D2-9532-4FD83B4271E3}">
      <dgm:prSet/>
      <dgm:spPr/>
      <dgm:t>
        <a:bodyPr/>
        <a:lstStyle/>
        <a:p>
          <a:endParaRPr lang="en-US"/>
        </a:p>
      </dgm:t>
    </dgm:pt>
    <dgm:pt modelId="{015C51CB-BCFE-4E32-A1D2-4A1295C2A231}" type="sibTrans" cxnId="{0D792833-0DAC-41D2-9532-4FD83B4271E3}">
      <dgm:prSet/>
      <dgm:spPr/>
      <dgm:t>
        <a:bodyPr/>
        <a:lstStyle/>
        <a:p>
          <a:endParaRPr lang="en-US"/>
        </a:p>
      </dgm:t>
    </dgm:pt>
    <dgm:pt modelId="{F2A4A4CE-2E7F-458B-AD8E-18E00E0E9F73}" type="pres">
      <dgm:prSet presAssocID="{4E3F96A3-89A3-4957-B4C1-245A582D124B}" presName="linear" presStyleCnt="0">
        <dgm:presLayoutVars>
          <dgm:animLvl val="lvl"/>
          <dgm:resizeHandles val="exact"/>
        </dgm:presLayoutVars>
      </dgm:prSet>
      <dgm:spPr/>
    </dgm:pt>
    <dgm:pt modelId="{3BCA7242-B7D0-4C72-8350-B8BD6DC25D11}" type="pres">
      <dgm:prSet presAssocID="{99C0BC14-FA53-467B-AE2B-57EE208E4ED4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28F47CAE-FD52-499C-9F47-8A52F282380E}" type="presOf" srcId="{4E3F96A3-89A3-4957-B4C1-245A582D124B}" destId="{F2A4A4CE-2E7F-458B-AD8E-18E00E0E9F73}" srcOrd="0" destOrd="0" presId="urn:microsoft.com/office/officeart/2005/8/layout/vList2"/>
    <dgm:cxn modelId="{0D792833-0DAC-41D2-9532-4FD83B4271E3}" srcId="{4E3F96A3-89A3-4957-B4C1-245A582D124B}" destId="{99C0BC14-FA53-467B-AE2B-57EE208E4ED4}" srcOrd="0" destOrd="0" parTransId="{E0756A04-6A38-4597-BF0C-B9DB35267810}" sibTransId="{015C51CB-BCFE-4E32-A1D2-4A1295C2A231}"/>
    <dgm:cxn modelId="{3A03E088-C4F6-4FEA-A270-D0A522465E58}" type="presOf" srcId="{99C0BC14-FA53-467B-AE2B-57EE208E4ED4}" destId="{3BCA7242-B7D0-4C72-8350-B8BD6DC25D11}" srcOrd="0" destOrd="0" presId="urn:microsoft.com/office/officeart/2005/8/layout/vList2"/>
    <dgm:cxn modelId="{82BDB99D-8E1D-4714-9B0D-AFB090430D4B}" type="presParOf" srcId="{F2A4A4CE-2E7F-458B-AD8E-18E00E0E9F73}" destId="{3BCA7242-B7D0-4C72-8350-B8BD6DC25D1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669068-032E-4B0F-B320-EB065AFD5072}">
      <dsp:nvSpPr>
        <dsp:cNvPr id="0" name=""/>
        <dsp:cNvSpPr/>
      </dsp:nvSpPr>
      <dsp:spPr>
        <a:xfrm rot="5400000">
          <a:off x="-678894" y="678894"/>
          <a:ext cx="4525963" cy="316817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smtClean="0"/>
            <a:t>The P’s of the Christian Life</a:t>
          </a:r>
          <a:endParaRPr lang="en-US" sz="4400" kern="1200"/>
        </a:p>
      </dsp:txBody>
      <dsp:txXfrm rot="-5400000">
        <a:off x="1" y="1584086"/>
        <a:ext cx="3168174" cy="1357789"/>
      </dsp:txXfrm>
    </dsp:sp>
    <dsp:sp modelId="{7374117A-8311-4F48-B627-FFFA7AA6DF2E}">
      <dsp:nvSpPr>
        <dsp:cNvPr id="0" name=""/>
        <dsp:cNvSpPr/>
      </dsp:nvSpPr>
      <dsp:spPr>
        <a:xfrm rot="5400000">
          <a:off x="4227949" y="-1059774"/>
          <a:ext cx="2941875" cy="506142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/>
            <a:t>God’s Person (adoption as sons)</a:t>
          </a:r>
          <a:endParaRPr lang="en-US" sz="1800" kern="1200"/>
        </a:p>
        <a:p>
          <a:pPr marL="342900" lvl="2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/>
            <a:t>Sovereign</a:t>
          </a:r>
          <a:endParaRPr lang="en-US" sz="1800" kern="1200"/>
        </a:p>
        <a:p>
          <a:pPr marL="342900" lvl="2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/>
            <a:t>Holy</a:t>
          </a:r>
          <a:endParaRPr lang="en-US" sz="1800" kern="1200"/>
        </a:p>
        <a:p>
          <a:pPr marL="342900" lvl="2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/>
            <a:t>Righteous</a:t>
          </a:r>
          <a:endParaRPr lang="en-US" sz="1800" kern="1200"/>
        </a:p>
        <a:p>
          <a:pPr marL="342900" lvl="2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/>
            <a:t>True</a:t>
          </a:r>
          <a:endParaRPr lang="en-US" sz="1800" kern="1200"/>
        </a:p>
        <a:p>
          <a:pPr marL="342900" lvl="2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/>
            <a:t>Just</a:t>
          </a:r>
          <a:endParaRPr lang="en-US" sz="1800" kern="1200"/>
        </a:p>
        <a:p>
          <a:pPr marL="342900" lvl="2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/>
            <a:t>Omniscient, Omnipresent, Omnipotent</a:t>
          </a:r>
          <a:endParaRPr lang="en-US" sz="1800" kern="1200"/>
        </a:p>
        <a:p>
          <a:pPr marL="342900" lvl="2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/>
            <a:t>Gracious/Merciful</a:t>
          </a:r>
          <a:endParaRPr lang="en-US" sz="1800" kern="1200"/>
        </a:p>
        <a:p>
          <a:pPr marL="342900" lvl="2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/>
            <a:t>Love</a:t>
          </a:r>
          <a:endParaRPr lang="en-US" sz="1800" kern="1200"/>
        </a:p>
      </dsp:txBody>
      <dsp:txXfrm rot="-5400000">
        <a:off x="3168175" y="143611"/>
        <a:ext cx="4917814" cy="26546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3516A7-E99A-489A-A45E-260FE4A5E429}">
      <dsp:nvSpPr>
        <dsp:cNvPr id="0" name=""/>
        <dsp:cNvSpPr/>
      </dsp:nvSpPr>
      <dsp:spPr>
        <a:xfrm rot="5400000">
          <a:off x="3785742" y="-370490"/>
          <a:ext cx="3620770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marL="285750" lvl="1" indent="-285750" algn="l" defTabSz="2000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500" kern="1200" smtClean="0"/>
            <a:t>They were children of Abraham</a:t>
          </a:r>
          <a:endParaRPr lang="en-US" sz="4500" kern="1200"/>
        </a:p>
        <a:p>
          <a:pPr marL="285750" lvl="1" indent="-285750" algn="l" defTabSz="2000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500" kern="1200" smtClean="0"/>
            <a:t>They had and followed the law</a:t>
          </a:r>
          <a:endParaRPr lang="en-US" sz="4500" kern="1200"/>
        </a:p>
      </dsp:txBody>
      <dsp:txXfrm rot="-5400000">
        <a:off x="2962656" y="629347"/>
        <a:ext cx="5090193" cy="3267268"/>
      </dsp:txXfrm>
    </dsp:sp>
    <dsp:sp modelId="{7477BFDE-E5FE-4FDB-9978-CBFFAE585AD8}">
      <dsp:nvSpPr>
        <dsp:cNvPr id="0" name=""/>
        <dsp:cNvSpPr/>
      </dsp:nvSpPr>
      <dsp:spPr>
        <a:xfrm>
          <a:off x="0" y="0"/>
          <a:ext cx="2962656" cy="452596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smtClean="0"/>
            <a:t>The Jews thought they were special for 2 reasons (that Paul will address here)</a:t>
          </a:r>
          <a:endParaRPr lang="en-US" sz="3600" kern="1200"/>
        </a:p>
      </dsp:txBody>
      <dsp:txXfrm>
        <a:off x="144625" y="144625"/>
        <a:ext cx="2673406" cy="423671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562B01-C068-4116-AE1A-F0DA2D77EAF9}">
      <dsp:nvSpPr>
        <dsp:cNvPr id="0" name=""/>
        <dsp:cNvSpPr/>
      </dsp:nvSpPr>
      <dsp:spPr>
        <a:xfrm>
          <a:off x="0" y="20766"/>
          <a:ext cx="8229600" cy="36398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l" defTabSz="2266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kern="1200" smtClean="0"/>
            <a:t>Rather than glossing over those who reject God, Paul doubles down and says God has a purpose for them too.</a:t>
          </a:r>
          <a:endParaRPr lang="en-US" sz="5100" kern="1200"/>
        </a:p>
      </dsp:txBody>
      <dsp:txXfrm>
        <a:off x="177684" y="198450"/>
        <a:ext cx="7874232" cy="3284502"/>
      </dsp:txXfrm>
    </dsp:sp>
    <dsp:sp modelId="{FD705651-0F7A-4673-BF56-38CE79A3F86F}">
      <dsp:nvSpPr>
        <dsp:cNvPr id="0" name=""/>
        <dsp:cNvSpPr/>
      </dsp:nvSpPr>
      <dsp:spPr>
        <a:xfrm>
          <a:off x="0" y="3660636"/>
          <a:ext cx="8229600" cy="844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64770" rIns="362712" bIns="64770" numCol="1" spcCol="1270" anchor="t" anchorCtr="0">
          <a:noAutofit/>
        </a:bodyPr>
        <a:lstStyle/>
        <a:p>
          <a:pPr marL="285750" lvl="1" indent="-285750" algn="l" defTabSz="1778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4000" kern="1200" smtClean="0"/>
            <a:t>Pharaoh hardened his heart too! </a:t>
          </a:r>
          <a:endParaRPr lang="en-US" sz="4000" kern="1200"/>
        </a:p>
      </dsp:txBody>
      <dsp:txXfrm>
        <a:off x="0" y="3660636"/>
        <a:ext cx="8229600" cy="8445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CA7242-B7D0-4C72-8350-B8BD6DC25D11}">
      <dsp:nvSpPr>
        <dsp:cNvPr id="0" name=""/>
        <dsp:cNvSpPr/>
      </dsp:nvSpPr>
      <dsp:spPr>
        <a:xfrm>
          <a:off x="0" y="407361"/>
          <a:ext cx="8229600" cy="37112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l" defTabSz="2311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kern="1200" smtClean="0"/>
            <a:t>The point Paul will make is God’s word has not failed, but the Jews understanding of it is faulty.</a:t>
          </a:r>
          <a:endParaRPr lang="en-US" sz="5200" kern="1200"/>
        </a:p>
      </dsp:txBody>
      <dsp:txXfrm>
        <a:off x="181168" y="588529"/>
        <a:ext cx="7867264" cy="33489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D893E-37C0-4D9C-A238-9C1A3B14B751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6C29-1CE4-4DF1-9A6F-A51360B9E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596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D893E-37C0-4D9C-A238-9C1A3B14B751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6C29-1CE4-4DF1-9A6F-A51360B9E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399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D893E-37C0-4D9C-A238-9C1A3B14B751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6C29-1CE4-4DF1-9A6F-A51360B9E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292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D893E-37C0-4D9C-A238-9C1A3B14B751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6C29-1CE4-4DF1-9A6F-A51360B9E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426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D893E-37C0-4D9C-A238-9C1A3B14B751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6C29-1CE4-4DF1-9A6F-A51360B9E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91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D893E-37C0-4D9C-A238-9C1A3B14B751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6C29-1CE4-4DF1-9A6F-A51360B9E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49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D893E-37C0-4D9C-A238-9C1A3B14B751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6C29-1CE4-4DF1-9A6F-A51360B9E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834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D893E-37C0-4D9C-A238-9C1A3B14B751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6C29-1CE4-4DF1-9A6F-A51360B9E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461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D893E-37C0-4D9C-A238-9C1A3B14B751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6C29-1CE4-4DF1-9A6F-A51360B9E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031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D893E-37C0-4D9C-A238-9C1A3B14B751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6C29-1CE4-4DF1-9A6F-A51360B9E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844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D893E-37C0-4D9C-A238-9C1A3B14B751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6C29-1CE4-4DF1-9A6F-A51360B9E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606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D893E-37C0-4D9C-A238-9C1A3B14B751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06C29-1CE4-4DF1-9A6F-A51360B9E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70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Romans 4-21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Where do the Jews fit in “Paul’s” Gospel?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4075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Romans 9:6-13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27267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2672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Romans 9:4-5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832823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24020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P’s of the Christian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God’s Person (adoption as sons)</a:t>
            </a:r>
          </a:p>
          <a:p>
            <a:r>
              <a:rPr lang="en-US" dirty="0" smtClean="0"/>
              <a:t>God’s Presence (temple worship)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418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P’s of the Christian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God’s Person (adoption as sons)</a:t>
            </a:r>
          </a:p>
          <a:p>
            <a:r>
              <a:rPr lang="en-US" dirty="0" smtClean="0"/>
              <a:t>God’s Presence (temple worship)</a:t>
            </a:r>
          </a:p>
          <a:p>
            <a:r>
              <a:rPr lang="en-US" dirty="0" smtClean="0"/>
              <a:t>God’s Plan (Receiving the law)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240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P’s of the Christian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God’s Person (adoption as sons)</a:t>
            </a:r>
          </a:p>
          <a:p>
            <a:r>
              <a:rPr lang="en-US" dirty="0" smtClean="0"/>
              <a:t>God’s Presence (temple worship)</a:t>
            </a:r>
          </a:p>
          <a:p>
            <a:r>
              <a:rPr lang="en-US" dirty="0" smtClean="0"/>
              <a:t>God’s Plan (Receiving the law)</a:t>
            </a:r>
          </a:p>
          <a:p>
            <a:r>
              <a:rPr lang="en-US" dirty="0" smtClean="0"/>
              <a:t>God’s Power (Divine Glory)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53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P’s of the Christian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God’s Person (adoption as sons)</a:t>
            </a:r>
          </a:p>
          <a:p>
            <a:r>
              <a:rPr lang="en-US" sz="4400" dirty="0" smtClean="0"/>
              <a:t>God’s Presence (temple worship)</a:t>
            </a:r>
          </a:p>
          <a:p>
            <a:r>
              <a:rPr lang="en-US" sz="4400" dirty="0" smtClean="0"/>
              <a:t>God’s Plan (Receiving the law)</a:t>
            </a:r>
          </a:p>
          <a:p>
            <a:r>
              <a:rPr lang="en-US" sz="4400" dirty="0" smtClean="0"/>
              <a:t>God’s Power (Divine Glory)</a:t>
            </a:r>
          </a:p>
          <a:p>
            <a:r>
              <a:rPr lang="en-US" sz="4400" dirty="0" smtClean="0"/>
              <a:t>God’s Provisions (Promises and the covenants)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20351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Romans 9:6-13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110188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90706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Romans 9:14-21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when we hear that expression of sovereignty, it offends the senses of some  human understanding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It doesn’t seem fair…hence verse 14 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But the bottom line is God is compassionate to choose anyone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271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Romans 9:14-21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916571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78865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275</Words>
  <Application>Microsoft Office PowerPoint</Application>
  <PresentationFormat>On-screen Show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Romans 4-21</vt:lpstr>
      <vt:lpstr>Romans 9:4-5</vt:lpstr>
      <vt:lpstr>The P’s of the Christian life</vt:lpstr>
      <vt:lpstr>The P’s of the Christian Life</vt:lpstr>
      <vt:lpstr>The P’s of the Christian Life</vt:lpstr>
      <vt:lpstr>The P’s of the Christian Life</vt:lpstr>
      <vt:lpstr>Romans 9:6-13</vt:lpstr>
      <vt:lpstr>Romans 9:14-21</vt:lpstr>
      <vt:lpstr>Romans 9:14-21</vt:lpstr>
      <vt:lpstr>Romans 9:6-13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Romans 4-21</dc:title>
  <dc:creator>Atkin Family</dc:creator>
  <cp:lastModifiedBy>Atkin Family</cp:lastModifiedBy>
  <cp:revision>3</cp:revision>
  <dcterms:created xsi:type="dcterms:W3CDTF">2020-03-22T09:52:18Z</dcterms:created>
  <dcterms:modified xsi:type="dcterms:W3CDTF">2020-03-22T10:22:08Z</dcterms:modified>
</cp:coreProperties>
</file>