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50C90C-5B09-4272-B20F-2DBA26C4D3FB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1BB617A-B42E-44A8-9174-98BEB438D391}">
      <dgm:prSet/>
      <dgm:spPr/>
      <dgm:t>
        <a:bodyPr/>
        <a:lstStyle/>
        <a:p>
          <a:pPr rtl="0"/>
          <a:r>
            <a:rPr lang="en-US" smtClean="0"/>
            <a:t>A great affirmation of love</a:t>
          </a:r>
          <a:endParaRPr lang="en-US"/>
        </a:p>
      </dgm:t>
    </dgm:pt>
    <dgm:pt modelId="{8BF6831C-5107-4C9F-B9D3-1046EE5D7DD8}" type="parTrans" cxnId="{8B83A4CC-24C8-4395-A2B7-BD7E4C6EA8CB}">
      <dgm:prSet/>
      <dgm:spPr/>
      <dgm:t>
        <a:bodyPr/>
        <a:lstStyle/>
        <a:p>
          <a:endParaRPr lang="en-US"/>
        </a:p>
      </dgm:t>
    </dgm:pt>
    <dgm:pt modelId="{E52B28B5-D69C-4E8D-8F22-A0E0967F4D42}" type="sibTrans" cxnId="{8B83A4CC-24C8-4395-A2B7-BD7E4C6EA8CB}">
      <dgm:prSet/>
      <dgm:spPr/>
      <dgm:t>
        <a:bodyPr/>
        <a:lstStyle/>
        <a:p>
          <a:endParaRPr lang="en-US"/>
        </a:p>
      </dgm:t>
    </dgm:pt>
    <dgm:pt modelId="{1909BE95-83F3-4A30-8881-77EE2245D55B}">
      <dgm:prSet/>
      <dgm:spPr/>
      <dgm:t>
        <a:bodyPr/>
        <a:lstStyle/>
        <a:p>
          <a:pPr rtl="0"/>
          <a:r>
            <a:rPr lang="en-US" smtClean="0"/>
            <a:t>What He most promises is His presence, what He most secures us with is His love</a:t>
          </a:r>
          <a:endParaRPr lang="en-US"/>
        </a:p>
      </dgm:t>
    </dgm:pt>
    <dgm:pt modelId="{E7F7C0EF-4ED3-4F59-B5F7-59704A69FE74}" type="parTrans" cxnId="{B6848411-D759-4EC7-8218-F03E0BA81917}">
      <dgm:prSet/>
      <dgm:spPr/>
      <dgm:t>
        <a:bodyPr/>
        <a:lstStyle/>
        <a:p>
          <a:endParaRPr lang="en-US"/>
        </a:p>
      </dgm:t>
    </dgm:pt>
    <dgm:pt modelId="{5AAD4E83-45A0-4A3A-8596-48A8E4413FE4}" type="sibTrans" cxnId="{B6848411-D759-4EC7-8218-F03E0BA81917}">
      <dgm:prSet/>
      <dgm:spPr/>
      <dgm:t>
        <a:bodyPr/>
        <a:lstStyle/>
        <a:p>
          <a:endParaRPr lang="en-US"/>
        </a:p>
      </dgm:t>
    </dgm:pt>
    <dgm:pt modelId="{56436996-F760-4FAA-9B52-E7FB571D2851}">
      <dgm:prSet/>
      <dgm:spPr/>
      <dgm:t>
        <a:bodyPr/>
        <a:lstStyle/>
        <a:p>
          <a:pPr rtl="0"/>
          <a:r>
            <a:rPr lang="en-US" smtClean="0"/>
            <a:t>Implications of God’s love</a:t>
          </a:r>
          <a:endParaRPr lang="en-US"/>
        </a:p>
      </dgm:t>
    </dgm:pt>
    <dgm:pt modelId="{C15727D1-5E69-4142-A515-258EBF817CFC}" type="parTrans" cxnId="{17BC72CC-7CEC-4296-81B4-14475C6C3080}">
      <dgm:prSet/>
      <dgm:spPr/>
      <dgm:t>
        <a:bodyPr/>
        <a:lstStyle/>
        <a:p>
          <a:endParaRPr lang="en-US"/>
        </a:p>
      </dgm:t>
    </dgm:pt>
    <dgm:pt modelId="{53858228-3DF1-446D-91B8-9A82308E0986}" type="sibTrans" cxnId="{17BC72CC-7CEC-4296-81B4-14475C6C3080}">
      <dgm:prSet/>
      <dgm:spPr/>
      <dgm:t>
        <a:bodyPr/>
        <a:lstStyle/>
        <a:p>
          <a:endParaRPr lang="en-US"/>
        </a:p>
      </dgm:t>
    </dgm:pt>
    <dgm:pt modelId="{4DFC832A-48D2-4694-BCF6-D72851669033}">
      <dgm:prSet/>
      <dgm:spPr/>
      <dgm:t>
        <a:bodyPr/>
        <a:lstStyle/>
        <a:p>
          <a:pPr rtl="0"/>
          <a:endParaRPr lang="en-US"/>
        </a:p>
      </dgm:t>
    </dgm:pt>
    <dgm:pt modelId="{AD14F4E2-64AA-4345-9B65-F5644BC59AB5}" type="parTrans" cxnId="{65F326C7-EB46-42F2-8544-E8236C64643A}">
      <dgm:prSet/>
      <dgm:spPr/>
      <dgm:t>
        <a:bodyPr/>
        <a:lstStyle/>
        <a:p>
          <a:endParaRPr lang="en-US"/>
        </a:p>
      </dgm:t>
    </dgm:pt>
    <dgm:pt modelId="{41C61261-2F86-4931-BD3F-B2AC20C52B70}" type="sibTrans" cxnId="{65F326C7-EB46-42F2-8544-E8236C64643A}">
      <dgm:prSet/>
      <dgm:spPr/>
      <dgm:t>
        <a:bodyPr/>
        <a:lstStyle/>
        <a:p>
          <a:endParaRPr lang="en-US"/>
        </a:p>
      </dgm:t>
    </dgm:pt>
    <dgm:pt modelId="{76ADBEF2-E46F-471C-8C43-BCD0CBE20A5E}" type="pres">
      <dgm:prSet presAssocID="{0F50C90C-5B09-4272-B20F-2DBA26C4D3FB}" presName="linear" presStyleCnt="0">
        <dgm:presLayoutVars>
          <dgm:animLvl val="lvl"/>
          <dgm:resizeHandles val="exact"/>
        </dgm:presLayoutVars>
      </dgm:prSet>
      <dgm:spPr/>
    </dgm:pt>
    <dgm:pt modelId="{748AA552-4876-4CBF-8887-44F71D9B6B45}" type="pres">
      <dgm:prSet presAssocID="{E1BB617A-B42E-44A8-9174-98BEB438D391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914DDD44-D770-4EC1-AD7F-E9CDFD3DB306}" type="pres">
      <dgm:prSet presAssocID="{E1BB617A-B42E-44A8-9174-98BEB438D391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65F326C7-EB46-42F2-8544-E8236C64643A}" srcId="{56436996-F760-4FAA-9B52-E7FB571D2851}" destId="{4DFC832A-48D2-4694-BCF6-D72851669033}" srcOrd="0" destOrd="0" parTransId="{AD14F4E2-64AA-4345-9B65-F5644BC59AB5}" sibTransId="{41C61261-2F86-4931-BD3F-B2AC20C52B70}"/>
    <dgm:cxn modelId="{8B83A4CC-24C8-4395-A2B7-BD7E4C6EA8CB}" srcId="{0F50C90C-5B09-4272-B20F-2DBA26C4D3FB}" destId="{E1BB617A-B42E-44A8-9174-98BEB438D391}" srcOrd="0" destOrd="0" parTransId="{8BF6831C-5107-4C9F-B9D3-1046EE5D7DD8}" sibTransId="{E52B28B5-D69C-4E8D-8F22-A0E0967F4D42}"/>
    <dgm:cxn modelId="{985F1502-3F72-4435-85C7-20A17F40C3C8}" type="presOf" srcId="{0F50C90C-5B09-4272-B20F-2DBA26C4D3FB}" destId="{76ADBEF2-E46F-471C-8C43-BCD0CBE20A5E}" srcOrd="0" destOrd="0" presId="urn:microsoft.com/office/officeart/2005/8/layout/vList2"/>
    <dgm:cxn modelId="{1939243D-DDD4-4B07-9D26-5B4C27F6D1A4}" type="presOf" srcId="{56436996-F760-4FAA-9B52-E7FB571D2851}" destId="{914DDD44-D770-4EC1-AD7F-E9CDFD3DB306}" srcOrd="0" destOrd="1" presId="urn:microsoft.com/office/officeart/2005/8/layout/vList2"/>
    <dgm:cxn modelId="{BC45C626-1898-40F4-A4C5-164D58549028}" type="presOf" srcId="{1909BE95-83F3-4A30-8881-77EE2245D55B}" destId="{914DDD44-D770-4EC1-AD7F-E9CDFD3DB306}" srcOrd="0" destOrd="0" presId="urn:microsoft.com/office/officeart/2005/8/layout/vList2"/>
    <dgm:cxn modelId="{17BC72CC-7CEC-4296-81B4-14475C6C3080}" srcId="{E1BB617A-B42E-44A8-9174-98BEB438D391}" destId="{56436996-F760-4FAA-9B52-E7FB571D2851}" srcOrd="1" destOrd="0" parTransId="{C15727D1-5E69-4142-A515-258EBF817CFC}" sibTransId="{53858228-3DF1-446D-91B8-9A82308E0986}"/>
    <dgm:cxn modelId="{B6848411-D759-4EC7-8218-F03E0BA81917}" srcId="{E1BB617A-B42E-44A8-9174-98BEB438D391}" destId="{1909BE95-83F3-4A30-8881-77EE2245D55B}" srcOrd="0" destOrd="0" parTransId="{E7F7C0EF-4ED3-4F59-B5F7-59704A69FE74}" sibTransId="{5AAD4E83-45A0-4A3A-8596-48A8E4413FE4}"/>
    <dgm:cxn modelId="{732ADBB0-82CB-402E-8144-42563A348EA8}" type="presOf" srcId="{4DFC832A-48D2-4694-BCF6-D72851669033}" destId="{914DDD44-D770-4EC1-AD7F-E9CDFD3DB306}" srcOrd="0" destOrd="2" presId="urn:microsoft.com/office/officeart/2005/8/layout/vList2"/>
    <dgm:cxn modelId="{D24F610D-585F-40FA-9962-2085C9A4C361}" type="presOf" srcId="{E1BB617A-B42E-44A8-9174-98BEB438D391}" destId="{748AA552-4876-4CBF-8887-44F71D9B6B45}" srcOrd="0" destOrd="0" presId="urn:microsoft.com/office/officeart/2005/8/layout/vList2"/>
    <dgm:cxn modelId="{615222CA-EFB5-45AB-A848-74260DF47D69}" type="presParOf" srcId="{76ADBEF2-E46F-471C-8C43-BCD0CBE20A5E}" destId="{748AA552-4876-4CBF-8887-44F71D9B6B45}" srcOrd="0" destOrd="0" presId="urn:microsoft.com/office/officeart/2005/8/layout/vList2"/>
    <dgm:cxn modelId="{B23504CD-13B0-4574-868D-59D5C40E61E9}" type="presParOf" srcId="{76ADBEF2-E46F-471C-8C43-BCD0CBE20A5E}" destId="{914DDD44-D770-4EC1-AD7F-E9CDFD3DB30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53923A-3E38-4AA0-9DA9-EEF657E81BAD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B8B59AE-0972-48AE-974F-820CE920BCB4}">
      <dgm:prSet/>
      <dgm:spPr/>
      <dgm:t>
        <a:bodyPr/>
        <a:lstStyle/>
        <a:p>
          <a:pPr rtl="0"/>
          <a:r>
            <a:rPr lang="en-US" smtClean="0"/>
            <a:t>Abrupt transition</a:t>
          </a:r>
          <a:endParaRPr lang="en-US"/>
        </a:p>
      </dgm:t>
    </dgm:pt>
    <dgm:pt modelId="{296D6B61-C222-475B-BF37-CD58E2ACC692}" type="parTrans" cxnId="{C44C0762-0FB3-4530-BAC9-E780DB06575C}">
      <dgm:prSet/>
      <dgm:spPr/>
      <dgm:t>
        <a:bodyPr/>
        <a:lstStyle/>
        <a:p>
          <a:endParaRPr lang="en-US"/>
        </a:p>
      </dgm:t>
    </dgm:pt>
    <dgm:pt modelId="{7FA65455-4CDC-49D3-80E3-FE110E8E04A3}" type="sibTrans" cxnId="{C44C0762-0FB3-4530-BAC9-E780DB06575C}">
      <dgm:prSet/>
      <dgm:spPr/>
      <dgm:t>
        <a:bodyPr/>
        <a:lstStyle/>
        <a:p>
          <a:endParaRPr lang="en-US"/>
        </a:p>
      </dgm:t>
    </dgm:pt>
    <dgm:pt modelId="{27C02B8E-B8E9-4615-8D6B-90E812740489}">
      <dgm:prSet/>
      <dgm:spPr/>
      <dgm:t>
        <a:bodyPr/>
        <a:lstStyle/>
        <a:p>
          <a:pPr rtl="0"/>
          <a:r>
            <a:rPr lang="en-US" smtClean="0"/>
            <a:t>Very unlike Paul</a:t>
          </a:r>
          <a:endParaRPr lang="en-US"/>
        </a:p>
      </dgm:t>
    </dgm:pt>
    <dgm:pt modelId="{2BAD1F02-F2B0-4839-909C-F9E89C5A599B}" type="parTrans" cxnId="{D6B9ABB7-0136-46FF-B1DF-340344637509}">
      <dgm:prSet/>
      <dgm:spPr/>
      <dgm:t>
        <a:bodyPr/>
        <a:lstStyle/>
        <a:p>
          <a:endParaRPr lang="en-US"/>
        </a:p>
      </dgm:t>
    </dgm:pt>
    <dgm:pt modelId="{7907D176-277F-4E6F-B10A-45414F524029}" type="sibTrans" cxnId="{D6B9ABB7-0136-46FF-B1DF-340344637509}">
      <dgm:prSet/>
      <dgm:spPr/>
      <dgm:t>
        <a:bodyPr/>
        <a:lstStyle/>
        <a:p>
          <a:endParaRPr lang="en-US"/>
        </a:p>
      </dgm:t>
    </dgm:pt>
    <dgm:pt modelId="{7C31FB8F-E7B3-40B9-BB3C-5B8EA05473E8}">
      <dgm:prSet/>
      <dgm:spPr/>
      <dgm:t>
        <a:bodyPr/>
        <a:lstStyle/>
        <a:p>
          <a:pPr rtl="0"/>
          <a:r>
            <a:rPr lang="en-US" smtClean="0"/>
            <a:t>Jumping to a different topic but not one unfamiliar to Romans</a:t>
          </a:r>
          <a:endParaRPr lang="en-US"/>
        </a:p>
      </dgm:t>
    </dgm:pt>
    <dgm:pt modelId="{8B08A141-97B7-4E5D-8F33-DA93232A3C93}" type="parTrans" cxnId="{039064AC-FC06-4226-B3F2-26DD8AB881B2}">
      <dgm:prSet/>
      <dgm:spPr/>
      <dgm:t>
        <a:bodyPr/>
        <a:lstStyle/>
        <a:p>
          <a:endParaRPr lang="en-US"/>
        </a:p>
      </dgm:t>
    </dgm:pt>
    <dgm:pt modelId="{0BBE9533-8F63-4875-A8D0-AB0E4F84BC3E}" type="sibTrans" cxnId="{039064AC-FC06-4226-B3F2-26DD8AB881B2}">
      <dgm:prSet/>
      <dgm:spPr/>
      <dgm:t>
        <a:bodyPr/>
        <a:lstStyle/>
        <a:p>
          <a:endParaRPr lang="en-US"/>
        </a:p>
      </dgm:t>
    </dgm:pt>
    <dgm:pt modelId="{BD0E3024-60BC-438A-8689-A0CAB3CD4EFD}">
      <dgm:prSet/>
      <dgm:spPr/>
      <dgm:t>
        <a:bodyPr/>
        <a:lstStyle/>
        <a:p>
          <a:pPr rtl="0"/>
          <a:r>
            <a:rPr lang="en-US" smtClean="0"/>
            <a:t>Romans 3:1</a:t>
          </a:r>
          <a:endParaRPr lang="en-US"/>
        </a:p>
      </dgm:t>
    </dgm:pt>
    <dgm:pt modelId="{AB7FF1F9-4B29-4AD8-9C06-3F17BC03CC19}" type="parTrans" cxnId="{2A78E29F-3FDA-4222-AA8D-67E4D61F6128}">
      <dgm:prSet/>
      <dgm:spPr/>
      <dgm:t>
        <a:bodyPr/>
        <a:lstStyle/>
        <a:p>
          <a:endParaRPr lang="en-US"/>
        </a:p>
      </dgm:t>
    </dgm:pt>
    <dgm:pt modelId="{91D112D8-E05D-4B34-A122-8B7CBB77DDC0}" type="sibTrans" cxnId="{2A78E29F-3FDA-4222-AA8D-67E4D61F6128}">
      <dgm:prSet/>
      <dgm:spPr/>
      <dgm:t>
        <a:bodyPr/>
        <a:lstStyle/>
        <a:p>
          <a:endParaRPr lang="en-US"/>
        </a:p>
      </dgm:t>
    </dgm:pt>
    <dgm:pt modelId="{EEB6BD8C-6386-4289-858B-36D9DD2112A9}" type="pres">
      <dgm:prSet presAssocID="{5153923A-3E38-4AA0-9DA9-EEF657E81BAD}" presName="linear" presStyleCnt="0">
        <dgm:presLayoutVars>
          <dgm:animLvl val="lvl"/>
          <dgm:resizeHandles val="exact"/>
        </dgm:presLayoutVars>
      </dgm:prSet>
      <dgm:spPr/>
    </dgm:pt>
    <dgm:pt modelId="{9B958156-8EE5-4CBA-A952-A9066B4F0F50}" type="pres">
      <dgm:prSet presAssocID="{AB8B59AE-0972-48AE-974F-820CE920BCB4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B81FA21B-CA9A-4176-A329-BACD77C1FB55}" type="pres">
      <dgm:prSet presAssocID="{AB8B59AE-0972-48AE-974F-820CE920BCB4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8EF5E672-CE76-4D1D-A2AA-7E7B845A28E1}" type="presOf" srcId="{AB8B59AE-0972-48AE-974F-820CE920BCB4}" destId="{9B958156-8EE5-4CBA-A952-A9066B4F0F50}" srcOrd="0" destOrd="0" presId="urn:microsoft.com/office/officeart/2005/8/layout/vList2"/>
    <dgm:cxn modelId="{07AEE16E-9F43-4FA4-AA50-420A6E271439}" type="presOf" srcId="{27C02B8E-B8E9-4615-8D6B-90E812740489}" destId="{B81FA21B-CA9A-4176-A329-BACD77C1FB55}" srcOrd="0" destOrd="0" presId="urn:microsoft.com/office/officeart/2005/8/layout/vList2"/>
    <dgm:cxn modelId="{2A78E29F-3FDA-4222-AA8D-67E4D61F6128}" srcId="{AB8B59AE-0972-48AE-974F-820CE920BCB4}" destId="{BD0E3024-60BC-438A-8689-A0CAB3CD4EFD}" srcOrd="2" destOrd="0" parTransId="{AB7FF1F9-4B29-4AD8-9C06-3F17BC03CC19}" sibTransId="{91D112D8-E05D-4B34-A122-8B7CBB77DDC0}"/>
    <dgm:cxn modelId="{D6B9ABB7-0136-46FF-B1DF-340344637509}" srcId="{AB8B59AE-0972-48AE-974F-820CE920BCB4}" destId="{27C02B8E-B8E9-4615-8D6B-90E812740489}" srcOrd="0" destOrd="0" parTransId="{2BAD1F02-F2B0-4839-909C-F9E89C5A599B}" sibTransId="{7907D176-277F-4E6F-B10A-45414F524029}"/>
    <dgm:cxn modelId="{107DDE50-C0E7-499C-87DE-99D1219280F9}" type="presOf" srcId="{7C31FB8F-E7B3-40B9-BB3C-5B8EA05473E8}" destId="{B81FA21B-CA9A-4176-A329-BACD77C1FB55}" srcOrd="0" destOrd="1" presId="urn:microsoft.com/office/officeart/2005/8/layout/vList2"/>
    <dgm:cxn modelId="{039064AC-FC06-4226-B3F2-26DD8AB881B2}" srcId="{AB8B59AE-0972-48AE-974F-820CE920BCB4}" destId="{7C31FB8F-E7B3-40B9-BB3C-5B8EA05473E8}" srcOrd="1" destOrd="0" parTransId="{8B08A141-97B7-4E5D-8F33-DA93232A3C93}" sibTransId="{0BBE9533-8F63-4875-A8D0-AB0E4F84BC3E}"/>
    <dgm:cxn modelId="{21F4D16D-81DB-4D0D-95CE-DFDA2776E18D}" type="presOf" srcId="{BD0E3024-60BC-438A-8689-A0CAB3CD4EFD}" destId="{B81FA21B-CA9A-4176-A329-BACD77C1FB55}" srcOrd="0" destOrd="2" presId="urn:microsoft.com/office/officeart/2005/8/layout/vList2"/>
    <dgm:cxn modelId="{C44C0762-0FB3-4530-BAC9-E780DB06575C}" srcId="{5153923A-3E38-4AA0-9DA9-EEF657E81BAD}" destId="{AB8B59AE-0972-48AE-974F-820CE920BCB4}" srcOrd="0" destOrd="0" parTransId="{296D6B61-C222-475B-BF37-CD58E2ACC692}" sibTransId="{7FA65455-4CDC-49D3-80E3-FE110E8E04A3}"/>
    <dgm:cxn modelId="{2139DD58-7E1E-4634-A0F8-61978684A492}" type="presOf" srcId="{5153923A-3E38-4AA0-9DA9-EEF657E81BAD}" destId="{EEB6BD8C-6386-4289-858B-36D9DD2112A9}" srcOrd="0" destOrd="0" presId="urn:microsoft.com/office/officeart/2005/8/layout/vList2"/>
    <dgm:cxn modelId="{F97DE865-1B1A-44AC-BBDD-A576BBD8D130}" type="presParOf" srcId="{EEB6BD8C-6386-4289-858B-36D9DD2112A9}" destId="{9B958156-8EE5-4CBA-A952-A9066B4F0F50}" srcOrd="0" destOrd="0" presId="urn:microsoft.com/office/officeart/2005/8/layout/vList2"/>
    <dgm:cxn modelId="{116ECDAD-5F98-41EE-BA44-0B258E23C20B}" type="presParOf" srcId="{EEB6BD8C-6386-4289-858B-36D9DD2112A9}" destId="{B81FA21B-CA9A-4176-A329-BACD77C1FB5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0C2AC1-D6F1-44DB-BF85-2EE06AB89C2A}" type="doc">
      <dgm:prSet loTypeId="urn:microsoft.com/office/officeart/2005/8/layout/process1" loCatId="process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A323224-3BB0-4B43-A233-BAEF91D6A6F8}">
      <dgm:prSet/>
      <dgm:spPr/>
      <dgm:t>
        <a:bodyPr/>
        <a:lstStyle/>
        <a:p>
          <a:pPr rtl="0"/>
          <a:r>
            <a:rPr lang="en-US" smtClean="0"/>
            <a:t>The first thing Paul wants to say about the Jews is that he cares for them</a:t>
          </a:r>
          <a:endParaRPr lang="en-US"/>
        </a:p>
      </dgm:t>
    </dgm:pt>
    <dgm:pt modelId="{1C33AC65-B556-4212-BDBC-49E24778E626}" type="parTrans" cxnId="{86E30F55-6D08-49D4-9416-4AD7810DE06D}">
      <dgm:prSet/>
      <dgm:spPr/>
      <dgm:t>
        <a:bodyPr/>
        <a:lstStyle/>
        <a:p>
          <a:endParaRPr lang="en-US"/>
        </a:p>
      </dgm:t>
    </dgm:pt>
    <dgm:pt modelId="{76ED6937-B92D-4978-9404-86917C14A9AA}" type="sibTrans" cxnId="{86E30F55-6D08-49D4-9416-4AD7810DE06D}">
      <dgm:prSet/>
      <dgm:spPr/>
      <dgm:t>
        <a:bodyPr/>
        <a:lstStyle/>
        <a:p>
          <a:endParaRPr lang="en-US"/>
        </a:p>
      </dgm:t>
    </dgm:pt>
    <dgm:pt modelId="{5FE421EA-D5B8-479D-8853-3F693A42BF8B}">
      <dgm:prSet/>
      <dgm:spPr/>
      <dgm:t>
        <a:bodyPr/>
        <a:lstStyle/>
        <a:p>
          <a:pPr rtl="0"/>
          <a:r>
            <a:rPr lang="en-US" smtClean="0"/>
            <a:t>Very strong, emotional words</a:t>
          </a:r>
          <a:endParaRPr lang="en-US"/>
        </a:p>
      </dgm:t>
    </dgm:pt>
    <dgm:pt modelId="{A0B5A6FD-569A-4DF2-9204-C39131605E47}" type="parTrans" cxnId="{F18F6089-49CD-45EC-986C-492CB46EB4FD}">
      <dgm:prSet/>
      <dgm:spPr/>
      <dgm:t>
        <a:bodyPr/>
        <a:lstStyle/>
        <a:p>
          <a:endParaRPr lang="en-US"/>
        </a:p>
      </dgm:t>
    </dgm:pt>
    <dgm:pt modelId="{C018A719-AD5C-41BD-861D-E2EA531FEDA5}" type="sibTrans" cxnId="{F18F6089-49CD-45EC-986C-492CB46EB4FD}">
      <dgm:prSet/>
      <dgm:spPr/>
      <dgm:t>
        <a:bodyPr/>
        <a:lstStyle/>
        <a:p>
          <a:endParaRPr lang="en-US"/>
        </a:p>
      </dgm:t>
    </dgm:pt>
    <dgm:pt modelId="{DF0469C3-4B09-4AF6-AEDF-C03D464859D2}">
      <dgm:prSet/>
      <dgm:spPr/>
      <dgm:t>
        <a:bodyPr/>
        <a:lstStyle/>
        <a:p>
          <a:pPr rtl="0"/>
          <a:r>
            <a:rPr lang="en-US" smtClean="0"/>
            <a:t>In verse 1, he repeats what he says three times!</a:t>
          </a:r>
          <a:endParaRPr lang="en-US"/>
        </a:p>
      </dgm:t>
    </dgm:pt>
    <dgm:pt modelId="{0D567A17-BC05-4D55-A94B-24EE8B4A2676}" type="parTrans" cxnId="{E9A73AC1-EF31-4C09-9DA5-4F8D561FCDAC}">
      <dgm:prSet/>
      <dgm:spPr/>
      <dgm:t>
        <a:bodyPr/>
        <a:lstStyle/>
        <a:p>
          <a:endParaRPr lang="en-US"/>
        </a:p>
      </dgm:t>
    </dgm:pt>
    <dgm:pt modelId="{10C2D35D-BE95-47EE-AAB6-885EDC0B1941}" type="sibTrans" cxnId="{E9A73AC1-EF31-4C09-9DA5-4F8D561FCDAC}">
      <dgm:prSet/>
      <dgm:spPr/>
      <dgm:t>
        <a:bodyPr/>
        <a:lstStyle/>
        <a:p>
          <a:endParaRPr lang="en-US"/>
        </a:p>
      </dgm:t>
    </dgm:pt>
    <dgm:pt modelId="{B37A0F8C-C49B-4264-AE8C-DAC597B567F3}">
      <dgm:prSet/>
      <dgm:spPr/>
      <dgm:t>
        <a:bodyPr/>
        <a:lstStyle/>
        <a:p>
          <a:pPr rtl="0"/>
          <a:r>
            <a:rPr lang="en-US" smtClean="0"/>
            <a:t>But he is looking forward to verse 2+3 not back to 38+39</a:t>
          </a:r>
          <a:endParaRPr lang="en-US"/>
        </a:p>
      </dgm:t>
    </dgm:pt>
    <dgm:pt modelId="{AA9997BA-4A4B-4012-A873-8A89210291D4}" type="parTrans" cxnId="{269D2175-5BD2-46BF-BF1E-E1C071152C84}">
      <dgm:prSet/>
      <dgm:spPr/>
      <dgm:t>
        <a:bodyPr/>
        <a:lstStyle/>
        <a:p>
          <a:endParaRPr lang="en-US"/>
        </a:p>
      </dgm:t>
    </dgm:pt>
    <dgm:pt modelId="{6FB7AFBC-A9DC-46BE-ADA7-1E18875947E8}" type="sibTrans" cxnId="{269D2175-5BD2-46BF-BF1E-E1C071152C84}">
      <dgm:prSet/>
      <dgm:spPr/>
      <dgm:t>
        <a:bodyPr/>
        <a:lstStyle/>
        <a:p>
          <a:endParaRPr lang="en-US"/>
        </a:p>
      </dgm:t>
    </dgm:pt>
    <dgm:pt modelId="{CD1EE32D-466F-49F6-ACA7-37B9200773DF}" type="pres">
      <dgm:prSet presAssocID="{CB0C2AC1-D6F1-44DB-BF85-2EE06AB89C2A}" presName="Name0" presStyleCnt="0">
        <dgm:presLayoutVars>
          <dgm:dir/>
          <dgm:resizeHandles val="exact"/>
        </dgm:presLayoutVars>
      </dgm:prSet>
      <dgm:spPr/>
    </dgm:pt>
    <dgm:pt modelId="{F3895443-FB81-4EF0-8546-F065304D39FC}" type="pres">
      <dgm:prSet presAssocID="{9A323224-3BB0-4B43-A233-BAEF91D6A6F8}" presName="node" presStyleLbl="node1" presStyleIdx="0" presStyleCnt="1">
        <dgm:presLayoutVars>
          <dgm:bulletEnabled val="1"/>
        </dgm:presLayoutVars>
      </dgm:prSet>
      <dgm:spPr/>
    </dgm:pt>
  </dgm:ptLst>
  <dgm:cxnLst>
    <dgm:cxn modelId="{FE0FE94B-7590-4275-A87A-40CA78A9F1B7}" type="presOf" srcId="{B37A0F8C-C49B-4264-AE8C-DAC597B567F3}" destId="{F3895443-FB81-4EF0-8546-F065304D39FC}" srcOrd="0" destOrd="3" presId="urn:microsoft.com/office/officeart/2005/8/layout/process1"/>
    <dgm:cxn modelId="{DD4F2EE8-23CE-460F-B610-9F14664183B7}" type="presOf" srcId="{9A323224-3BB0-4B43-A233-BAEF91D6A6F8}" destId="{F3895443-FB81-4EF0-8546-F065304D39FC}" srcOrd="0" destOrd="0" presId="urn:microsoft.com/office/officeart/2005/8/layout/process1"/>
    <dgm:cxn modelId="{8FC093AA-93CA-43FB-9AC0-BD6D37535BE0}" type="presOf" srcId="{DF0469C3-4B09-4AF6-AEDF-C03D464859D2}" destId="{F3895443-FB81-4EF0-8546-F065304D39FC}" srcOrd="0" destOrd="2" presId="urn:microsoft.com/office/officeart/2005/8/layout/process1"/>
    <dgm:cxn modelId="{86E30F55-6D08-49D4-9416-4AD7810DE06D}" srcId="{CB0C2AC1-D6F1-44DB-BF85-2EE06AB89C2A}" destId="{9A323224-3BB0-4B43-A233-BAEF91D6A6F8}" srcOrd="0" destOrd="0" parTransId="{1C33AC65-B556-4212-BDBC-49E24778E626}" sibTransId="{76ED6937-B92D-4978-9404-86917C14A9AA}"/>
    <dgm:cxn modelId="{5F8F9619-73FD-47FF-8213-159C10816B17}" type="presOf" srcId="{CB0C2AC1-D6F1-44DB-BF85-2EE06AB89C2A}" destId="{CD1EE32D-466F-49F6-ACA7-37B9200773DF}" srcOrd="0" destOrd="0" presId="urn:microsoft.com/office/officeart/2005/8/layout/process1"/>
    <dgm:cxn modelId="{FCD7B8DA-AC49-4889-A682-75DF6BC13552}" type="presOf" srcId="{5FE421EA-D5B8-479D-8853-3F693A42BF8B}" destId="{F3895443-FB81-4EF0-8546-F065304D39FC}" srcOrd="0" destOrd="1" presId="urn:microsoft.com/office/officeart/2005/8/layout/process1"/>
    <dgm:cxn modelId="{E9A73AC1-EF31-4C09-9DA5-4F8D561FCDAC}" srcId="{9A323224-3BB0-4B43-A233-BAEF91D6A6F8}" destId="{DF0469C3-4B09-4AF6-AEDF-C03D464859D2}" srcOrd="1" destOrd="0" parTransId="{0D567A17-BC05-4D55-A94B-24EE8B4A2676}" sibTransId="{10C2D35D-BE95-47EE-AAB6-885EDC0B1941}"/>
    <dgm:cxn modelId="{F18F6089-49CD-45EC-986C-492CB46EB4FD}" srcId="{9A323224-3BB0-4B43-A233-BAEF91D6A6F8}" destId="{5FE421EA-D5B8-479D-8853-3F693A42BF8B}" srcOrd="0" destOrd="0" parTransId="{A0B5A6FD-569A-4DF2-9204-C39131605E47}" sibTransId="{C018A719-AD5C-41BD-861D-E2EA531FEDA5}"/>
    <dgm:cxn modelId="{269D2175-5BD2-46BF-BF1E-E1C071152C84}" srcId="{9A323224-3BB0-4B43-A233-BAEF91D6A6F8}" destId="{B37A0F8C-C49B-4264-AE8C-DAC597B567F3}" srcOrd="2" destOrd="0" parTransId="{AA9997BA-4A4B-4012-A873-8A89210291D4}" sibTransId="{6FB7AFBC-A9DC-46BE-ADA7-1E18875947E8}"/>
    <dgm:cxn modelId="{91437B1B-236C-48F9-9469-3AD0590A146D}" type="presParOf" srcId="{CD1EE32D-466F-49F6-ACA7-37B9200773DF}" destId="{F3895443-FB81-4EF0-8546-F065304D39FC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D8F2413-94CA-43BF-881C-595879462191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A5AAAEB-1876-4F86-A3C4-9DC803111F63}">
      <dgm:prSet/>
      <dgm:spPr/>
      <dgm:t>
        <a:bodyPr/>
        <a:lstStyle/>
        <a:p>
          <a:pPr rtl="0"/>
          <a:r>
            <a:rPr lang="en-US" smtClean="0"/>
            <a:t>Oh, that we would be that passionate for the lost</a:t>
          </a:r>
          <a:endParaRPr lang="en-US"/>
        </a:p>
      </dgm:t>
    </dgm:pt>
    <dgm:pt modelId="{9C7F33FF-A891-4557-805D-DE6A5B770634}" type="parTrans" cxnId="{29FFFDAF-61AA-448D-ACF5-960AAD33CB5C}">
      <dgm:prSet/>
      <dgm:spPr/>
      <dgm:t>
        <a:bodyPr/>
        <a:lstStyle/>
        <a:p>
          <a:endParaRPr lang="en-US"/>
        </a:p>
      </dgm:t>
    </dgm:pt>
    <dgm:pt modelId="{9D5E1C17-6C67-4B9E-B57D-21F920434C01}" type="sibTrans" cxnId="{29FFFDAF-61AA-448D-ACF5-960AAD33CB5C}">
      <dgm:prSet/>
      <dgm:spPr/>
      <dgm:t>
        <a:bodyPr/>
        <a:lstStyle/>
        <a:p>
          <a:endParaRPr lang="en-US"/>
        </a:p>
      </dgm:t>
    </dgm:pt>
    <dgm:pt modelId="{4C266C91-9545-47BC-8649-2AF22AE52DE8}" type="pres">
      <dgm:prSet presAssocID="{7D8F2413-94CA-43BF-881C-595879462191}" presName="Name0" presStyleCnt="0">
        <dgm:presLayoutVars>
          <dgm:dir/>
          <dgm:animLvl val="lvl"/>
          <dgm:resizeHandles val="exact"/>
        </dgm:presLayoutVars>
      </dgm:prSet>
      <dgm:spPr/>
    </dgm:pt>
    <dgm:pt modelId="{F32061C8-747B-4203-A4CC-9B388D06D9DA}" type="pres">
      <dgm:prSet presAssocID="{5A5AAAEB-1876-4F86-A3C4-9DC803111F63}" presName="linNode" presStyleCnt="0"/>
      <dgm:spPr/>
    </dgm:pt>
    <dgm:pt modelId="{989FDEBE-BEDA-4DB5-9C79-725C9FB2F9C4}" type="pres">
      <dgm:prSet presAssocID="{5A5AAAEB-1876-4F86-A3C4-9DC803111F63}" presName="parentText" presStyleLbl="node1" presStyleIdx="0" presStyleCnt="1">
        <dgm:presLayoutVars>
          <dgm:chMax val="1"/>
          <dgm:bulletEnabled val="1"/>
        </dgm:presLayoutVars>
      </dgm:prSet>
      <dgm:spPr/>
    </dgm:pt>
  </dgm:ptLst>
  <dgm:cxnLst>
    <dgm:cxn modelId="{3EDED626-EEF0-4DCB-A5ED-2E90282D722C}" type="presOf" srcId="{7D8F2413-94CA-43BF-881C-595879462191}" destId="{4C266C91-9545-47BC-8649-2AF22AE52DE8}" srcOrd="0" destOrd="0" presId="urn:microsoft.com/office/officeart/2005/8/layout/vList5"/>
    <dgm:cxn modelId="{29FFFDAF-61AA-448D-ACF5-960AAD33CB5C}" srcId="{7D8F2413-94CA-43BF-881C-595879462191}" destId="{5A5AAAEB-1876-4F86-A3C4-9DC803111F63}" srcOrd="0" destOrd="0" parTransId="{9C7F33FF-A891-4557-805D-DE6A5B770634}" sibTransId="{9D5E1C17-6C67-4B9E-B57D-21F920434C01}"/>
    <dgm:cxn modelId="{242A351B-DD64-4C05-8464-5EDB72E7256F}" type="presOf" srcId="{5A5AAAEB-1876-4F86-A3C4-9DC803111F63}" destId="{989FDEBE-BEDA-4DB5-9C79-725C9FB2F9C4}" srcOrd="0" destOrd="0" presId="urn:microsoft.com/office/officeart/2005/8/layout/vList5"/>
    <dgm:cxn modelId="{E94E1F2B-0096-46BE-A4C4-5D9FD710ACEA}" type="presParOf" srcId="{4C266C91-9545-47BC-8649-2AF22AE52DE8}" destId="{F32061C8-747B-4203-A4CC-9B388D06D9DA}" srcOrd="0" destOrd="0" presId="urn:microsoft.com/office/officeart/2005/8/layout/vList5"/>
    <dgm:cxn modelId="{0F27ADDC-51EE-4637-B3E1-A9C85550A1BF}" type="presParOf" srcId="{F32061C8-747B-4203-A4CC-9B388D06D9DA}" destId="{989FDEBE-BEDA-4DB5-9C79-725C9FB2F9C4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5365738-4ADF-41FA-9D4A-7F5AB28CE069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39B6574-A8B7-45F8-B3F4-79DA20C1010D}">
      <dgm:prSet/>
      <dgm:spPr/>
      <dgm:t>
        <a:bodyPr/>
        <a:lstStyle/>
        <a:p>
          <a:pPr rtl="0"/>
          <a:r>
            <a:rPr lang="en-US" smtClean="0"/>
            <a:t>The next thing Paul wants to say about the Jews is what God thinks about them</a:t>
          </a:r>
          <a:endParaRPr lang="en-US"/>
        </a:p>
      </dgm:t>
    </dgm:pt>
    <dgm:pt modelId="{0AA1D4CD-0BC7-41D0-80B8-1AFF635CD569}" type="parTrans" cxnId="{8DE60128-2437-4584-92D3-080F1F9CF81E}">
      <dgm:prSet/>
      <dgm:spPr/>
      <dgm:t>
        <a:bodyPr/>
        <a:lstStyle/>
        <a:p>
          <a:endParaRPr lang="en-US"/>
        </a:p>
      </dgm:t>
    </dgm:pt>
    <dgm:pt modelId="{183CA324-E0D8-4E96-9B16-860423DC36EF}" type="sibTrans" cxnId="{8DE60128-2437-4584-92D3-080F1F9CF81E}">
      <dgm:prSet/>
      <dgm:spPr/>
      <dgm:t>
        <a:bodyPr/>
        <a:lstStyle/>
        <a:p>
          <a:endParaRPr lang="en-US"/>
        </a:p>
      </dgm:t>
    </dgm:pt>
    <dgm:pt modelId="{C1EF7CAE-1BAD-4314-9EC7-CB005178422F}">
      <dgm:prSet/>
      <dgm:spPr/>
      <dgm:t>
        <a:bodyPr/>
        <a:lstStyle/>
        <a:p>
          <a:pPr rtl="0"/>
          <a:r>
            <a:rPr lang="en-US" smtClean="0"/>
            <a:t>It’s important for Paul to clarify he still believes this about the Jews.  Jesus’ gospel doesn’t change this </a:t>
          </a:r>
          <a:endParaRPr lang="en-US"/>
        </a:p>
      </dgm:t>
    </dgm:pt>
    <dgm:pt modelId="{B008AF99-B001-48D9-A32F-2C2ACCD45A16}" type="parTrans" cxnId="{9BEA7135-630F-4F39-80D6-C30F6034B11B}">
      <dgm:prSet/>
      <dgm:spPr/>
      <dgm:t>
        <a:bodyPr/>
        <a:lstStyle/>
        <a:p>
          <a:endParaRPr lang="en-US"/>
        </a:p>
      </dgm:t>
    </dgm:pt>
    <dgm:pt modelId="{1E25F663-67C3-46DB-93F1-679E8BAB8E4E}" type="sibTrans" cxnId="{9BEA7135-630F-4F39-80D6-C30F6034B11B}">
      <dgm:prSet/>
      <dgm:spPr/>
      <dgm:t>
        <a:bodyPr/>
        <a:lstStyle/>
        <a:p>
          <a:endParaRPr lang="en-US"/>
        </a:p>
      </dgm:t>
    </dgm:pt>
    <dgm:pt modelId="{DEBF58D2-284A-4F02-8D77-FCFA220AF5FA}">
      <dgm:prSet/>
      <dgm:spPr/>
      <dgm:t>
        <a:bodyPr/>
        <a:lstStyle/>
        <a:p>
          <a:pPr rtl="0"/>
          <a:r>
            <a:rPr lang="en-US" smtClean="0"/>
            <a:t>But the Jews did not follow God in the way they should,  They rejected their Messiah.  So what does that mean for the gospel Paul is preaching?</a:t>
          </a:r>
          <a:endParaRPr lang="en-US"/>
        </a:p>
      </dgm:t>
    </dgm:pt>
    <dgm:pt modelId="{2F618C8A-210B-4483-BA04-92D5F3DC75FB}" type="parTrans" cxnId="{9A3A211A-91EA-4961-BE04-903677416C9B}">
      <dgm:prSet/>
      <dgm:spPr/>
      <dgm:t>
        <a:bodyPr/>
        <a:lstStyle/>
        <a:p>
          <a:endParaRPr lang="en-US"/>
        </a:p>
      </dgm:t>
    </dgm:pt>
    <dgm:pt modelId="{8AC8D7B7-CA0D-437E-B36E-F8ED11806563}" type="sibTrans" cxnId="{9A3A211A-91EA-4961-BE04-903677416C9B}">
      <dgm:prSet/>
      <dgm:spPr/>
      <dgm:t>
        <a:bodyPr/>
        <a:lstStyle/>
        <a:p>
          <a:endParaRPr lang="en-US"/>
        </a:p>
      </dgm:t>
    </dgm:pt>
    <dgm:pt modelId="{073B85B6-991D-409E-8509-A480087F6B97}" type="pres">
      <dgm:prSet presAssocID="{65365738-4ADF-41FA-9D4A-7F5AB28CE069}" presName="Name0" presStyleCnt="0">
        <dgm:presLayoutVars>
          <dgm:dir/>
          <dgm:animLvl val="lvl"/>
          <dgm:resizeHandles val="exact"/>
        </dgm:presLayoutVars>
      </dgm:prSet>
      <dgm:spPr/>
    </dgm:pt>
    <dgm:pt modelId="{EC0718BB-BFBE-4FFB-BA23-EAC172397886}" type="pres">
      <dgm:prSet presAssocID="{239B6574-A8B7-45F8-B3F4-79DA20C1010D}" presName="linNode" presStyleCnt="0"/>
      <dgm:spPr/>
    </dgm:pt>
    <dgm:pt modelId="{CB15D1DF-62E5-4F12-8AD9-1E12D1998F36}" type="pres">
      <dgm:prSet presAssocID="{239B6574-A8B7-45F8-B3F4-79DA20C1010D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741853F5-8B17-4B1E-9F96-68681285D974}" type="pres">
      <dgm:prSet presAssocID="{239B6574-A8B7-45F8-B3F4-79DA20C1010D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8DE60128-2437-4584-92D3-080F1F9CF81E}" srcId="{65365738-4ADF-41FA-9D4A-7F5AB28CE069}" destId="{239B6574-A8B7-45F8-B3F4-79DA20C1010D}" srcOrd="0" destOrd="0" parTransId="{0AA1D4CD-0BC7-41D0-80B8-1AFF635CD569}" sibTransId="{183CA324-E0D8-4E96-9B16-860423DC36EF}"/>
    <dgm:cxn modelId="{9A3A211A-91EA-4961-BE04-903677416C9B}" srcId="{239B6574-A8B7-45F8-B3F4-79DA20C1010D}" destId="{DEBF58D2-284A-4F02-8D77-FCFA220AF5FA}" srcOrd="1" destOrd="0" parTransId="{2F618C8A-210B-4483-BA04-92D5F3DC75FB}" sibTransId="{8AC8D7B7-CA0D-437E-B36E-F8ED11806563}"/>
    <dgm:cxn modelId="{9BEA7135-630F-4F39-80D6-C30F6034B11B}" srcId="{239B6574-A8B7-45F8-B3F4-79DA20C1010D}" destId="{C1EF7CAE-1BAD-4314-9EC7-CB005178422F}" srcOrd="0" destOrd="0" parTransId="{B008AF99-B001-48D9-A32F-2C2ACCD45A16}" sibTransId="{1E25F663-67C3-46DB-93F1-679E8BAB8E4E}"/>
    <dgm:cxn modelId="{858FE106-BFD0-4C09-9301-D120868BED04}" type="presOf" srcId="{C1EF7CAE-1BAD-4314-9EC7-CB005178422F}" destId="{741853F5-8B17-4B1E-9F96-68681285D974}" srcOrd="0" destOrd="0" presId="urn:microsoft.com/office/officeart/2005/8/layout/vList5"/>
    <dgm:cxn modelId="{841A0C04-6814-4DC1-A9C3-EFE568859CB9}" type="presOf" srcId="{DEBF58D2-284A-4F02-8D77-FCFA220AF5FA}" destId="{741853F5-8B17-4B1E-9F96-68681285D974}" srcOrd="0" destOrd="1" presId="urn:microsoft.com/office/officeart/2005/8/layout/vList5"/>
    <dgm:cxn modelId="{A1E518D7-B635-4DAA-A016-7C9817B28DC9}" type="presOf" srcId="{239B6574-A8B7-45F8-B3F4-79DA20C1010D}" destId="{CB15D1DF-62E5-4F12-8AD9-1E12D1998F36}" srcOrd="0" destOrd="0" presId="urn:microsoft.com/office/officeart/2005/8/layout/vList5"/>
    <dgm:cxn modelId="{DD88FE79-92C0-4269-9FF1-7654C16017C2}" type="presOf" srcId="{65365738-4ADF-41FA-9D4A-7F5AB28CE069}" destId="{073B85B6-991D-409E-8509-A480087F6B97}" srcOrd="0" destOrd="0" presId="urn:microsoft.com/office/officeart/2005/8/layout/vList5"/>
    <dgm:cxn modelId="{AD1B2785-5A5A-4BE3-8DE7-ECB97F14F209}" type="presParOf" srcId="{073B85B6-991D-409E-8509-A480087F6B97}" destId="{EC0718BB-BFBE-4FFB-BA23-EAC172397886}" srcOrd="0" destOrd="0" presId="urn:microsoft.com/office/officeart/2005/8/layout/vList5"/>
    <dgm:cxn modelId="{9CEF37A5-9881-46C9-B7AA-4CBA8359B6F3}" type="presParOf" srcId="{EC0718BB-BFBE-4FFB-BA23-EAC172397886}" destId="{CB15D1DF-62E5-4F12-8AD9-1E12D1998F36}" srcOrd="0" destOrd="0" presId="urn:microsoft.com/office/officeart/2005/8/layout/vList5"/>
    <dgm:cxn modelId="{EC99F982-C87D-4C4F-85B0-1FA601B0FF35}" type="presParOf" srcId="{EC0718BB-BFBE-4FFB-BA23-EAC172397886}" destId="{741853F5-8B17-4B1E-9F96-68681285D97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8AA552-4876-4CBF-8887-44F71D9B6B45}">
      <dsp:nvSpPr>
        <dsp:cNvPr id="0" name=""/>
        <dsp:cNvSpPr/>
      </dsp:nvSpPr>
      <dsp:spPr>
        <a:xfrm>
          <a:off x="0" y="41421"/>
          <a:ext cx="8229600" cy="122323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l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smtClean="0"/>
            <a:t>A great affirmation of love</a:t>
          </a:r>
          <a:endParaRPr lang="en-US" sz="5100" kern="1200"/>
        </a:p>
      </dsp:txBody>
      <dsp:txXfrm>
        <a:off x="59713" y="101134"/>
        <a:ext cx="8110174" cy="1103809"/>
      </dsp:txXfrm>
    </dsp:sp>
    <dsp:sp modelId="{914DDD44-D770-4EC1-AD7F-E9CDFD3DB306}">
      <dsp:nvSpPr>
        <dsp:cNvPr id="0" name=""/>
        <dsp:cNvSpPr/>
      </dsp:nvSpPr>
      <dsp:spPr>
        <a:xfrm>
          <a:off x="0" y="1264656"/>
          <a:ext cx="8229600" cy="3219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64770" rIns="362712" bIns="64770" numCol="1" spcCol="1270" anchor="t" anchorCtr="0">
          <a:noAutofit/>
        </a:bodyPr>
        <a:lstStyle/>
        <a:p>
          <a:pPr marL="285750" lvl="1" indent="-285750" algn="l" defTabSz="1778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4000" kern="1200" smtClean="0"/>
            <a:t>What He most promises is His presence, what He most secures us with is His love</a:t>
          </a:r>
          <a:endParaRPr lang="en-US" sz="4000" kern="1200"/>
        </a:p>
        <a:p>
          <a:pPr marL="285750" lvl="1" indent="-285750" algn="l" defTabSz="1778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4000" kern="1200" smtClean="0"/>
            <a:t>Implications of God’s love</a:t>
          </a:r>
          <a:endParaRPr lang="en-US" sz="4000" kern="1200"/>
        </a:p>
        <a:p>
          <a:pPr marL="571500" lvl="2" indent="-285750" algn="l" defTabSz="1778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4000" kern="1200"/>
        </a:p>
      </dsp:txBody>
      <dsp:txXfrm>
        <a:off x="0" y="1264656"/>
        <a:ext cx="8229600" cy="32198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958156-8EE5-4CBA-A952-A9066B4F0F50}">
      <dsp:nvSpPr>
        <dsp:cNvPr id="0" name=""/>
        <dsp:cNvSpPr/>
      </dsp:nvSpPr>
      <dsp:spPr>
        <a:xfrm>
          <a:off x="0" y="134031"/>
          <a:ext cx="8229600" cy="136714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l" defTabSz="2533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smtClean="0"/>
            <a:t>Abrupt transition</a:t>
          </a:r>
          <a:endParaRPr lang="en-US" sz="5700" kern="1200"/>
        </a:p>
      </dsp:txBody>
      <dsp:txXfrm>
        <a:off x="66738" y="200769"/>
        <a:ext cx="8096124" cy="1233668"/>
      </dsp:txXfrm>
    </dsp:sp>
    <dsp:sp modelId="{B81FA21B-CA9A-4176-A329-BACD77C1FB55}">
      <dsp:nvSpPr>
        <dsp:cNvPr id="0" name=""/>
        <dsp:cNvSpPr/>
      </dsp:nvSpPr>
      <dsp:spPr>
        <a:xfrm>
          <a:off x="0" y="1501176"/>
          <a:ext cx="8229600" cy="28907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72390" rIns="405384" bIns="72390" numCol="1" spcCol="1270" anchor="t" anchorCtr="0">
          <a:noAutofit/>
        </a:bodyPr>
        <a:lstStyle/>
        <a:p>
          <a:pPr marL="285750" lvl="1" indent="-285750" algn="l" defTabSz="1955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4400" kern="1200" smtClean="0"/>
            <a:t>Very unlike Paul</a:t>
          </a:r>
          <a:endParaRPr lang="en-US" sz="4400" kern="1200"/>
        </a:p>
        <a:p>
          <a:pPr marL="285750" lvl="1" indent="-285750" algn="l" defTabSz="1955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4400" kern="1200" smtClean="0"/>
            <a:t>Jumping to a different topic but not one unfamiliar to Romans</a:t>
          </a:r>
          <a:endParaRPr lang="en-US" sz="4400" kern="1200"/>
        </a:p>
        <a:p>
          <a:pPr marL="285750" lvl="1" indent="-285750" algn="l" defTabSz="1955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4400" kern="1200" smtClean="0"/>
            <a:t>Romans 3:1</a:t>
          </a:r>
          <a:endParaRPr lang="en-US" sz="4400" kern="1200"/>
        </a:p>
      </dsp:txBody>
      <dsp:txXfrm>
        <a:off x="0" y="1501176"/>
        <a:ext cx="8229600" cy="28907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895443-FB81-4EF0-8546-F065304D39FC}">
      <dsp:nvSpPr>
        <dsp:cNvPr id="0" name=""/>
        <dsp:cNvSpPr/>
      </dsp:nvSpPr>
      <dsp:spPr>
        <a:xfrm>
          <a:off x="4018" y="0"/>
          <a:ext cx="8221563" cy="45259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smtClean="0"/>
            <a:t>The first thing Paul wants to say about the Jews is that he cares for them</a:t>
          </a:r>
          <a:endParaRPr lang="en-US" sz="3900" kern="1200"/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smtClean="0"/>
            <a:t>Very strong, emotional words</a:t>
          </a:r>
          <a:endParaRPr lang="en-US" sz="3000" kern="1200"/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smtClean="0"/>
            <a:t>In verse 1, he repeats what he says three times!</a:t>
          </a:r>
          <a:endParaRPr lang="en-US" sz="3000" kern="1200"/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smtClean="0"/>
            <a:t>But he is looking forward to verse 2+3 not back to 38+39</a:t>
          </a:r>
          <a:endParaRPr lang="en-US" sz="3000" kern="1200"/>
        </a:p>
      </dsp:txBody>
      <dsp:txXfrm>
        <a:off x="136579" y="132561"/>
        <a:ext cx="7956441" cy="42608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9FDEBE-BEDA-4DB5-9C79-725C9FB2F9C4}">
      <dsp:nvSpPr>
        <dsp:cNvPr id="0" name=""/>
        <dsp:cNvSpPr/>
      </dsp:nvSpPr>
      <dsp:spPr>
        <a:xfrm>
          <a:off x="2633471" y="0"/>
          <a:ext cx="2962656" cy="45259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smtClean="0"/>
            <a:t>Oh, that we would be that passionate for the lost</a:t>
          </a:r>
          <a:endParaRPr lang="en-US" sz="4200" kern="1200"/>
        </a:p>
      </dsp:txBody>
      <dsp:txXfrm>
        <a:off x="2778096" y="144625"/>
        <a:ext cx="2673406" cy="423671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1853F5-8B17-4B1E-9F96-68681285D974}">
      <dsp:nvSpPr>
        <dsp:cNvPr id="0" name=""/>
        <dsp:cNvSpPr/>
      </dsp:nvSpPr>
      <dsp:spPr>
        <a:xfrm rot="5400000">
          <a:off x="3785742" y="-370490"/>
          <a:ext cx="362077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smtClean="0"/>
            <a:t>It’s important for Paul to clarify he still believes this about the Jews.  Jesus’ gospel doesn’t change this </a:t>
          </a:r>
          <a:endParaRPr lang="en-US" sz="2600" kern="120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smtClean="0"/>
            <a:t>But the Jews did not follow God in the way they should,  They rejected their Messiah.  So what does that mean for the gospel Paul is preaching?</a:t>
          </a:r>
          <a:endParaRPr lang="en-US" sz="2600" kern="1200"/>
        </a:p>
      </dsp:txBody>
      <dsp:txXfrm rot="-5400000">
        <a:off x="2962656" y="629347"/>
        <a:ext cx="5090193" cy="3267268"/>
      </dsp:txXfrm>
    </dsp:sp>
    <dsp:sp modelId="{CB15D1DF-62E5-4F12-8AD9-1E12D1998F36}">
      <dsp:nvSpPr>
        <dsp:cNvPr id="0" name=""/>
        <dsp:cNvSpPr/>
      </dsp:nvSpPr>
      <dsp:spPr>
        <a:xfrm>
          <a:off x="0" y="0"/>
          <a:ext cx="2962656" cy="45259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smtClean="0"/>
            <a:t>The next thing Paul wants to say about the Jews is what God thinks about them</a:t>
          </a:r>
          <a:endParaRPr lang="en-US" sz="3700" kern="1200"/>
        </a:p>
      </dsp:txBody>
      <dsp:txXfrm>
        <a:off x="144625" y="144625"/>
        <a:ext cx="2673406" cy="42367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6BD90-183F-4EC1-8C7D-213D789859D8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B4B6-5FC0-40E3-9FE3-FA765A685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0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6BD90-183F-4EC1-8C7D-213D789859D8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B4B6-5FC0-40E3-9FE3-FA765A685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2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6BD90-183F-4EC1-8C7D-213D789859D8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B4B6-5FC0-40E3-9FE3-FA765A685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205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6BD90-183F-4EC1-8C7D-213D789859D8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B4B6-5FC0-40E3-9FE3-FA765A685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318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6BD90-183F-4EC1-8C7D-213D789859D8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B4B6-5FC0-40E3-9FE3-FA765A685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1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6BD90-183F-4EC1-8C7D-213D789859D8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B4B6-5FC0-40E3-9FE3-FA765A685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556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6BD90-183F-4EC1-8C7D-213D789859D8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B4B6-5FC0-40E3-9FE3-FA765A685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9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6BD90-183F-4EC1-8C7D-213D789859D8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B4B6-5FC0-40E3-9FE3-FA765A685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79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6BD90-183F-4EC1-8C7D-213D789859D8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B4B6-5FC0-40E3-9FE3-FA765A685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8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6BD90-183F-4EC1-8C7D-213D789859D8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B4B6-5FC0-40E3-9FE3-FA765A685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20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6BD90-183F-4EC1-8C7D-213D789859D8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B4B6-5FC0-40E3-9FE3-FA765A685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48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6BD90-183F-4EC1-8C7D-213D789859D8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2B4B6-5FC0-40E3-9FE3-FA765A685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332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Romans 8:38-9:5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Crescendo and the Transition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944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9:1-5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331303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7576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8:38-39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34933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2921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8:38-39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Implications of God’s love in our lives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It reinforces our value to God</a:t>
            </a:r>
          </a:p>
          <a:p>
            <a:pPr marL="1371600" lvl="2" indent="-514350"/>
            <a:r>
              <a:rPr lang="en-US" dirty="0" smtClean="0"/>
              <a:t>Love is the highest expression of affection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855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8:38-39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Implications of God’s love in our lives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Reinforces our value to God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It encourages humility and appreciation 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07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8:38-39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Implications of God’s love in our lives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It reinforces our value to God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It encourages humility and appreciation</a:t>
            </a:r>
          </a:p>
          <a:p>
            <a:pPr marL="971550" lvl="1" indent="-514350">
              <a:buFont typeface="+mj-lt"/>
              <a:buAutoNum type="arabicPeriod"/>
            </a:pPr>
            <a:endParaRPr lang="en-US" sz="3200" dirty="0"/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It means we can trust God</a:t>
            </a:r>
          </a:p>
          <a:p>
            <a:pPr marL="1371600" lvl="2" indent="-514350"/>
            <a:r>
              <a:rPr lang="en-US" sz="3200" dirty="0" smtClean="0"/>
              <a:t>Since God loves us He has our best in mind</a:t>
            </a:r>
          </a:p>
        </p:txBody>
      </p:sp>
    </p:spTree>
    <p:extLst>
      <p:ext uri="{BB962C8B-B14F-4D97-AF65-F5344CB8AC3E}">
        <p14:creationId xmlns:p14="http://schemas.microsoft.com/office/powerpoint/2010/main" val="2588998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8:38-39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Implications of God’s love in our lives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It reinforces our value to God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It encourages humility and appreciation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It means we can trust God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It encourages obedience</a:t>
            </a:r>
          </a:p>
          <a:p>
            <a:pPr marL="1371600" lvl="2" indent="-514350"/>
            <a:r>
              <a:rPr lang="en-US" dirty="0" smtClean="0"/>
              <a:t>Obedience is trust’s companion</a:t>
            </a:r>
          </a:p>
          <a:p>
            <a:pPr marL="1371600" lvl="2" indent="-514350"/>
            <a:r>
              <a:rPr lang="en-US" dirty="0" smtClean="0"/>
              <a:t>The best way to show love for God and reinforce God’s love for you is to obey</a:t>
            </a:r>
            <a:endParaRPr lang="en-US" dirty="0" smtClean="0"/>
          </a:p>
          <a:p>
            <a:pPr marL="857250" lvl="2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169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9:1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33642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5876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9:1-5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068591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8787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9:1-5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943846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1492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310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Romans 8:38-9:5</vt:lpstr>
      <vt:lpstr>Romans 8:38-39</vt:lpstr>
      <vt:lpstr>Romans 8:38-39</vt:lpstr>
      <vt:lpstr>Romans 8:38-39</vt:lpstr>
      <vt:lpstr>Romans 8:38-39</vt:lpstr>
      <vt:lpstr>Romans 8:38-39</vt:lpstr>
      <vt:lpstr>Romans 9:1</vt:lpstr>
      <vt:lpstr>Romans 9:1-5</vt:lpstr>
      <vt:lpstr>Romans 9:1-5</vt:lpstr>
      <vt:lpstr>Romans 9:1-5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Romans 8:38-9:5</dc:title>
  <dc:creator>Atkin Family</dc:creator>
  <cp:lastModifiedBy>Atkin Family</cp:lastModifiedBy>
  <cp:revision>4</cp:revision>
  <dcterms:created xsi:type="dcterms:W3CDTF">2020-03-15T10:37:59Z</dcterms:created>
  <dcterms:modified xsi:type="dcterms:W3CDTF">2020-03-15T11:12:59Z</dcterms:modified>
</cp:coreProperties>
</file>