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1AFD70-3F53-4BC9-8B0E-8B97851420AD}" type="doc">
      <dgm:prSet loTypeId="urn:microsoft.com/office/officeart/2005/8/layout/vList2" loCatId="list" qsTypeId="urn:microsoft.com/office/officeart/2005/8/quickstyle/3d1" qsCatId="3D" csTypeId="urn:microsoft.com/office/officeart/2005/8/colors/accent1_2" csCatId="accent1"/>
      <dgm:spPr/>
      <dgm:t>
        <a:bodyPr/>
        <a:lstStyle/>
        <a:p>
          <a:endParaRPr lang="en-US"/>
        </a:p>
      </dgm:t>
    </dgm:pt>
    <dgm:pt modelId="{CF8CD6C7-66A7-4928-83AA-40AD6C62563F}">
      <dgm:prSet/>
      <dgm:spPr/>
      <dgm:t>
        <a:bodyPr/>
        <a:lstStyle/>
        <a:p>
          <a:pPr rtl="0"/>
          <a:r>
            <a:rPr lang="en-US" smtClean="0"/>
            <a:t>God works in our circumstances, working them together for the good (v.28)</a:t>
          </a:r>
          <a:endParaRPr lang="en-US"/>
        </a:p>
      </dgm:t>
    </dgm:pt>
    <dgm:pt modelId="{7D5A9FEB-F89C-4663-9FA8-1E71D01A7009}" type="parTrans" cxnId="{77EA5D94-6243-4A1B-A4E8-CA6103DADE3B}">
      <dgm:prSet/>
      <dgm:spPr/>
      <dgm:t>
        <a:bodyPr/>
        <a:lstStyle/>
        <a:p>
          <a:endParaRPr lang="en-US"/>
        </a:p>
      </dgm:t>
    </dgm:pt>
    <dgm:pt modelId="{56B60000-A94E-4823-82E2-297B1E715997}" type="sibTrans" cxnId="{77EA5D94-6243-4A1B-A4E8-CA6103DADE3B}">
      <dgm:prSet/>
      <dgm:spPr/>
      <dgm:t>
        <a:bodyPr/>
        <a:lstStyle/>
        <a:p>
          <a:endParaRPr lang="en-US"/>
        </a:p>
      </dgm:t>
    </dgm:pt>
    <dgm:pt modelId="{B2E05C25-C13C-479E-93C7-A45B7C3F407B}">
      <dgm:prSet/>
      <dgm:spPr/>
      <dgm:t>
        <a:bodyPr/>
        <a:lstStyle/>
        <a:p>
          <a:pPr rtl="0"/>
          <a:r>
            <a:rPr lang="en-US" smtClean="0"/>
            <a:t>God chose us and predestined a plan for us to come to Jesus (to be part of His family) (v.29)</a:t>
          </a:r>
          <a:endParaRPr lang="en-US"/>
        </a:p>
      </dgm:t>
    </dgm:pt>
    <dgm:pt modelId="{1CB5747F-9DC6-453F-8D40-761485DFEFB8}" type="parTrans" cxnId="{EF860AA5-4EC5-4008-B7E8-0BC2E5AC93B6}">
      <dgm:prSet/>
      <dgm:spPr/>
      <dgm:t>
        <a:bodyPr/>
        <a:lstStyle/>
        <a:p>
          <a:endParaRPr lang="en-US"/>
        </a:p>
      </dgm:t>
    </dgm:pt>
    <dgm:pt modelId="{E7EB2B32-36B6-491E-B7E2-EF99F711EC81}" type="sibTrans" cxnId="{EF860AA5-4EC5-4008-B7E8-0BC2E5AC93B6}">
      <dgm:prSet/>
      <dgm:spPr/>
      <dgm:t>
        <a:bodyPr/>
        <a:lstStyle/>
        <a:p>
          <a:endParaRPr lang="en-US"/>
        </a:p>
      </dgm:t>
    </dgm:pt>
    <dgm:pt modelId="{453CC370-2CA7-4326-AA5F-D41CD39FEE3E}">
      <dgm:prSet/>
      <dgm:spPr/>
      <dgm:t>
        <a:bodyPr/>
        <a:lstStyle/>
        <a:p>
          <a:pPr rtl="0"/>
          <a:r>
            <a:rPr lang="en-US" smtClean="0"/>
            <a:t>God is for us (NOT against us) (v.31)</a:t>
          </a:r>
          <a:endParaRPr lang="en-US"/>
        </a:p>
      </dgm:t>
    </dgm:pt>
    <dgm:pt modelId="{6516EBCE-E787-40F0-A576-1DD04BF8928D}" type="parTrans" cxnId="{B7EF7CB0-837F-463F-8BFA-D9DC1ABEBB62}">
      <dgm:prSet/>
      <dgm:spPr/>
      <dgm:t>
        <a:bodyPr/>
        <a:lstStyle/>
        <a:p>
          <a:endParaRPr lang="en-US"/>
        </a:p>
      </dgm:t>
    </dgm:pt>
    <dgm:pt modelId="{34D29B82-767D-40A8-80CD-855EF27F25D5}" type="sibTrans" cxnId="{B7EF7CB0-837F-463F-8BFA-D9DC1ABEBB62}">
      <dgm:prSet/>
      <dgm:spPr/>
      <dgm:t>
        <a:bodyPr/>
        <a:lstStyle/>
        <a:p>
          <a:endParaRPr lang="en-US"/>
        </a:p>
      </dgm:t>
    </dgm:pt>
    <dgm:pt modelId="{8FF91A8C-20EB-4D37-AD7E-62671B1712CB}">
      <dgm:prSet/>
      <dgm:spPr/>
      <dgm:t>
        <a:bodyPr/>
        <a:lstStyle/>
        <a:p>
          <a:pPr rtl="0"/>
          <a:r>
            <a:rPr lang="en-US" smtClean="0"/>
            <a:t>God gives assurance in the presence of accusation, regardless of the source (v.32-34)</a:t>
          </a:r>
          <a:endParaRPr lang="en-US"/>
        </a:p>
      </dgm:t>
    </dgm:pt>
    <dgm:pt modelId="{3BF689F5-1A1C-48B0-B03D-BC0EA70D96C9}" type="parTrans" cxnId="{1A1FF312-616D-415A-96B0-77222B2233AE}">
      <dgm:prSet/>
      <dgm:spPr/>
      <dgm:t>
        <a:bodyPr/>
        <a:lstStyle/>
        <a:p>
          <a:endParaRPr lang="en-US"/>
        </a:p>
      </dgm:t>
    </dgm:pt>
    <dgm:pt modelId="{045B1026-A13B-4E96-954C-4CF2C45C3942}" type="sibTrans" cxnId="{1A1FF312-616D-415A-96B0-77222B2233AE}">
      <dgm:prSet/>
      <dgm:spPr/>
      <dgm:t>
        <a:bodyPr/>
        <a:lstStyle/>
        <a:p>
          <a:endParaRPr lang="en-US"/>
        </a:p>
      </dgm:t>
    </dgm:pt>
    <dgm:pt modelId="{D6F93146-1908-4570-B594-35994141424E}" type="pres">
      <dgm:prSet presAssocID="{8F1AFD70-3F53-4BC9-8B0E-8B97851420AD}" presName="linear" presStyleCnt="0">
        <dgm:presLayoutVars>
          <dgm:animLvl val="lvl"/>
          <dgm:resizeHandles val="exact"/>
        </dgm:presLayoutVars>
      </dgm:prSet>
      <dgm:spPr/>
    </dgm:pt>
    <dgm:pt modelId="{4F1781BD-34FE-48AC-992D-2524A904FED3}" type="pres">
      <dgm:prSet presAssocID="{CF8CD6C7-66A7-4928-83AA-40AD6C62563F}" presName="parentText" presStyleLbl="node1" presStyleIdx="0" presStyleCnt="4">
        <dgm:presLayoutVars>
          <dgm:chMax val="0"/>
          <dgm:bulletEnabled val="1"/>
        </dgm:presLayoutVars>
      </dgm:prSet>
      <dgm:spPr/>
    </dgm:pt>
    <dgm:pt modelId="{0A3B4D80-D008-46D1-98A7-6F8AA9CF9C73}" type="pres">
      <dgm:prSet presAssocID="{56B60000-A94E-4823-82E2-297B1E715997}" presName="spacer" presStyleCnt="0"/>
      <dgm:spPr/>
    </dgm:pt>
    <dgm:pt modelId="{E6864106-466F-499E-A4C0-00C568E997FF}" type="pres">
      <dgm:prSet presAssocID="{B2E05C25-C13C-479E-93C7-A45B7C3F407B}" presName="parentText" presStyleLbl="node1" presStyleIdx="1" presStyleCnt="4">
        <dgm:presLayoutVars>
          <dgm:chMax val="0"/>
          <dgm:bulletEnabled val="1"/>
        </dgm:presLayoutVars>
      </dgm:prSet>
      <dgm:spPr/>
    </dgm:pt>
    <dgm:pt modelId="{CA364BED-CCC2-4E96-930C-12F18C625CBF}" type="pres">
      <dgm:prSet presAssocID="{E7EB2B32-36B6-491E-B7E2-EF99F711EC81}" presName="spacer" presStyleCnt="0"/>
      <dgm:spPr/>
    </dgm:pt>
    <dgm:pt modelId="{E3EA8A51-405F-40F4-9699-C61C79992E5C}" type="pres">
      <dgm:prSet presAssocID="{453CC370-2CA7-4326-AA5F-D41CD39FEE3E}" presName="parentText" presStyleLbl="node1" presStyleIdx="2" presStyleCnt="4">
        <dgm:presLayoutVars>
          <dgm:chMax val="0"/>
          <dgm:bulletEnabled val="1"/>
        </dgm:presLayoutVars>
      </dgm:prSet>
      <dgm:spPr/>
    </dgm:pt>
    <dgm:pt modelId="{8DA10086-3561-4B44-9DB1-31174C9E7266}" type="pres">
      <dgm:prSet presAssocID="{34D29B82-767D-40A8-80CD-855EF27F25D5}" presName="spacer" presStyleCnt="0"/>
      <dgm:spPr/>
    </dgm:pt>
    <dgm:pt modelId="{60FCECAE-B368-41E8-B92D-977250A2B538}" type="pres">
      <dgm:prSet presAssocID="{8FF91A8C-20EB-4D37-AD7E-62671B1712CB}" presName="parentText" presStyleLbl="node1" presStyleIdx="3" presStyleCnt="4">
        <dgm:presLayoutVars>
          <dgm:chMax val="0"/>
          <dgm:bulletEnabled val="1"/>
        </dgm:presLayoutVars>
      </dgm:prSet>
      <dgm:spPr/>
    </dgm:pt>
  </dgm:ptLst>
  <dgm:cxnLst>
    <dgm:cxn modelId="{FB6DE08A-9D42-47A1-BD52-7A09749F2A8D}" type="presOf" srcId="{453CC370-2CA7-4326-AA5F-D41CD39FEE3E}" destId="{E3EA8A51-405F-40F4-9699-C61C79992E5C}" srcOrd="0" destOrd="0" presId="urn:microsoft.com/office/officeart/2005/8/layout/vList2"/>
    <dgm:cxn modelId="{31920E02-7EDB-4D57-BD67-8EDD1422E25A}" type="presOf" srcId="{CF8CD6C7-66A7-4928-83AA-40AD6C62563F}" destId="{4F1781BD-34FE-48AC-992D-2524A904FED3}" srcOrd="0" destOrd="0" presId="urn:microsoft.com/office/officeart/2005/8/layout/vList2"/>
    <dgm:cxn modelId="{EF860AA5-4EC5-4008-B7E8-0BC2E5AC93B6}" srcId="{8F1AFD70-3F53-4BC9-8B0E-8B97851420AD}" destId="{B2E05C25-C13C-479E-93C7-A45B7C3F407B}" srcOrd="1" destOrd="0" parTransId="{1CB5747F-9DC6-453F-8D40-761485DFEFB8}" sibTransId="{E7EB2B32-36B6-491E-B7E2-EF99F711EC81}"/>
    <dgm:cxn modelId="{1A1FF312-616D-415A-96B0-77222B2233AE}" srcId="{8F1AFD70-3F53-4BC9-8B0E-8B97851420AD}" destId="{8FF91A8C-20EB-4D37-AD7E-62671B1712CB}" srcOrd="3" destOrd="0" parTransId="{3BF689F5-1A1C-48B0-B03D-BC0EA70D96C9}" sibTransId="{045B1026-A13B-4E96-954C-4CF2C45C3942}"/>
    <dgm:cxn modelId="{496B48EF-2115-45B5-B769-A7D6384D9356}" type="presOf" srcId="{8FF91A8C-20EB-4D37-AD7E-62671B1712CB}" destId="{60FCECAE-B368-41E8-B92D-977250A2B538}" srcOrd="0" destOrd="0" presId="urn:microsoft.com/office/officeart/2005/8/layout/vList2"/>
    <dgm:cxn modelId="{9498BE09-31BF-4590-A08F-1BE05ED5142A}" type="presOf" srcId="{B2E05C25-C13C-479E-93C7-A45B7C3F407B}" destId="{E6864106-466F-499E-A4C0-00C568E997FF}" srcOrd="0" destOrd="0" presId="urn:microsoft.com/office/officeart/2005/8/layout/vList2"/>
    <dgm:cxn modelId="{D68166BE-DC2D-490C-B5AA-4D642ECA3988}" type="presOf" srcId="{8F1AFD70-3F53-4BC9-8B0E-8B97851420AD}" destId="{D6F93146-1908-4570-B594-35994141424E}" srcOrd="0" destOrd="0" presId="urn:microsoft.com/office/officeart/2005/8/layout/vList2"/>
    <dgm:cxn modelId="{77EA5D94-6243-4A1B-A4E8-CA6103DADE3B}" srcId="{8F1AFD70-3F53-4BC9-8B0E-8B97851420AD}" destId="{CF8CD6C7-66A7-4928-83AA-40AD6C62563F}" srcOrd="0" destOrd="0" parTransId="{7D5A9FEB-F89C-4663-9FA8-1E71D01A7009}" sibTransId="{56B60000-A94E-4823-82E2-297B1E715997}"/>
    <dgm:cxn modelId="{B7EF7CB0-837F-463F-8BFA-D9DC1ABEBB62}" srcId="{8F1AFD70-3F53-4BC9-8B0E-8B97851420AD}" destId="{453CC370-2CA7-4326-AA5F-D41CD39FEE3E}" srcOrd="2" destOrd="0" parTransId="{6516EBCE-E787-40F0-A576-1DD04BF8928D}" sibTransId="{34D29B82-767D-40A8-80CD-855EF27F25D5}"/>
    <dgm:cxn modelId="{65001098-60D6-46BA-836E-C6B61492D07E}" type="presParOf" srcId="{D6F93146-1908-4570-B594-35994141424E}" destId="{4F1781BD-34FE-48AC-992D-2524A904FED3}" srcOrd="0" destOrd="0" presId="urn:microsoft.com/office/officeart/2005/8/layout/vList2"/>
    <dgm:cxn modelId="{CFC61523-41D2-41F4-843F-E6F60A31FB87}" type="presParOf" srcId="{D6F93146-1908-4570-B594-35994141424E}" destId="{0A3B4D80-D008-46D1-98A7-6F8AA9CF9C73}" srcOrd="1" destOrd="0" presId="urn:microsoft.com/office/officeart/2005/8/layout/vList2"/>
    <dgm:cxn modelId="{28AAE1EB-8CB0-42B0-A661-D2C279E9B5F1}" type="presParOf" srcId="{D6F93146-1908-4570-B594-35994141424E}" destId="{E6864106-466F-499E-A4C0-00C568E997FF}" srcOrd="2" destOrd="0" presId="urn:microsoft.com/office/officeart/2005/8/layout/vList2"/>
    <dgm:cxn modelId="{5C7DCD3A-38AC-45E6-A5E3-A941903AF11B}" type="presParOf" srcId="{D6F93146-1908-4570-B594-35994141424E}" destId="{CA364BED-CCC2-4E96-930C-12F18C625CBF}" srcOrd="3" destOrd="0" presId="urn:microsoft.com/office/officeart/2005/8/layout/vList2"/>
    <dgm:cxn modelId="{FE36DEEC-2586-42AA-AD3E-DE21DB4EC4D2}" type="presParOf" srcId="{D6F93146-1908-4570-B594-35994141424E}" destId="{E3EA8A51-405F-40F4-9699-C61C79992E5C}" srcOrd="4" destOrd="0" presId="urn:microsoft.com/office/officeart/2005/8/layout/vList2"/>
    <dgm:cxn modelId="{1A28B74A-C189-4162-A0EB-3B70A3D5DA94}" type="presParOf" srcId="{D6F93146-1908-4570-B594-35994141424E}" destId="{8DA10086-3561-4B44-9DB1-31174C9E7266}" srcOrd="5" destOrd="0" presId="urn:microsoft.com/office/officeart/2005/8/layout/vList2"/>
    <dgm:cxn modelId="{D66E5CFA-81BD-462C-A1DD-5E0295874786}" type="presParOf" srcId="{D6F93146-1908-4570-B594-35994141424E}" destId="{60FCECAE-B368-41E8-B92D-977250A2B53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23CBBB-461E-4466-913C-766D0091D48C}" type="doc">
      <dgm:prSet loTypeId="urn:microsoft.com/office/officeart/2005/8/layout/chevron2" loCatId="process" qsTypeId="urn:microsoft.com/office/officeart/2005/8/quickstyle/3d1" qsCatId="3D" csTypeId="urn:microsoft.com/office/officeart/2005/8/colors/accent1_2" csCatId="accent1"/>
      <dgm:spPr/>
      <dgm:t>
        <a:bodyPr/>
        <a:lstStyle/>
        <a:p>
          <a:endParaRPr lang="en-US"/>
        </a:p>
      </dgm:t>
    </dgm:pt>
    <dgm:pt modelId="{B33A291D-7D7C-41FC-9A50-06CBCA80F3DD}">
      <dgm:prSet/>
      <dgm:spPr/>
      <dgm:t>
        <a:bodyPr/>
        <a:lstStyle/>
        <a:p>
          <a:pPr rtl="0"/>
          <a:r>
            <a:rPr lang="en-US" smtClean="0"/>
            <a:t>Where we ended last time</a:t>
          </a:r>
          <a:endParaRPr lang="en-US"/>
        </a:p>
      </dgm:t>
    </dgm:pt>
    <dgm:pt modelId="{4E619EF0-73CB-43C5-A228-E75992569003}" type="parTrans" cxnId="{89F2E17F-576A-46F7-9462-4E1693001EEA}">
      <dgm:prSet/>
      <dgm:spPr/>
      <dgm:t>
        <a:bodyPr/>
        <a:lstStyle/>
        <a:p>
          <a:endParaRPr lang="en-US"/>
        </a:p>
      </dgm:t>
    </dgm:pt>
    <dgm:pt modelId="{B97CDA19-69B2-4588-959D-8209C68F5210}" type="sibTrans" cxnId="{89F2E17F-576A-46F7-9462-4E1693001EEA}">
      <dgm:prSet/>
      <dgm:spPr/>
      <dgm:t>
        <a:bodyPr/>
        <a:lstStyle/>
        <a:p>
          <a:endParaRPr lang="en-US"/>
        </a:p>
      </dgm:t>
    </dgm:pt>
    <dgm:pt modelId="{35A2D5A7-B505-4CBB-A381-378BB4388F59}">
      <dgm:prSet/>
      <dgm:spPr/>
      <dgm:t>
        <a:bodyPr/>
        <a:lstStyle/>
        <a:p>
          <a:pPr rtl="0"/>
          <a:r>
            <a:rPr lang="en-US" smtClean="0"/>
            <a:t>Significance of death and resurrection</a:t>
          </a:r>
          <a:endParaRPr lang="en-US"/>
        </a:p>
      </dgm:t>
    </dgm:pt>
    <dgm:pt modelId="{D18E57D9-FA7B-4B0B-8636-BBED7C76914E}" type="parTrans" cxnId="{23B23BF3-B34F-45D9-9148-6B9674EFC1C1}">
      <dgm:prSet/>
      <dgm:spPr/>
      <dgm:t>
        <a:bodyPr/>
        <a:lstStyle/>
        <a:p>
          <a:endParaRPr lang="en-US"/>
        </a:p>
      </dgm:t>
    </dgm:pt>
    <dgm:pt modelId="{9BE2608B-B227-4C0C-96D1-5F2475F231CC}" type="sibTrans" cxnId="{23B23BF3-B34F-45D9-9148-6B9674EFC1C1}">
      <dgm:prSet/>
      <dgm:spPr/>
      <dgm:t>
        <a:bodyPr/>
        <a:lstStyle/>
        <a:p>
          <a:endParaRPr lang="en-US"/>
        </a:p>
      </dgm:t>
    </dgm:pt>
    <dgm:pt modelId="{76A42AE0-7E5D-49DF-BF88-EA34BE56DDDD}" type="pres">
      <dgm:prSet presAssocID="{0223CBBB-461E-4466-913C-766D0091D48C}" presName="linearFlow" presStyleCnt="0">
        <dgm:presLayoutVars>
          <dgm:dir/>
          <dgm:animLvl val="lvl"/>
          <dgm:resizeHandles val="exact"/>
        </dgm:presLayoutVars>
      </dgm:prSet>
      <dgm:spPr/>
    </dgm:pt>
    <dgm:pt modelId="{6865CA45-8127-4DE1-9934-034ECDAB7B23}" type="pres">
      <dgm:prSet presAssocID="{B33A291D-7D7C-41FC-9A50-06CBCA80F3DD}" presName="composite" presStyleCnt="0"/>
      <dgm:spPr/>
    </dgm:pt>
    <dgm:pt modelId="{A06B15A6-59B2-458A-8E65-308A7B5C7E1F}" type="pres">
      <dgm:prSet presAssocID="{B33A291D-7D7C-41FC-9A50-06CBCA80F3DD}" presName="parentText" presStyleLbl="alignNode1" presStyleIdx="0" presStyleCnt="1">
        <dgm:presLayoutVars>
          <dgm:chMax val="1"/>
          <dgm:bulletEnabled val="1"/>
        </dgm:presLayoutVars>
      </dgm:prSet>
      <dgm:spPr/>
    </dgm:pt>
    <dgm:pt modelId="{24DECBAA-8836-48C3-A22F-ED63DB75FA5B}" type="pres">
      <dgm:prSet presAssocID="{B33A291D-7D7C-41FC-9A50-06CBCA80F3DD}" presName="descendantText" presStyleLbl="alignAcc1" presStyleIdx="0" presStyleCnt="1">
        <dgm:presLayoutVars>
          <dgm:bulletEnabled val="1"/>
        </dgm:presLayoutVars>
      </dgm:prSet>
      <dgm:spPr/>
    </dgm:pt>
  </dgm:ptLst>
  <dgm:cxnLst>
    <dgm:cxn modelId="{10A207DC-0B8A-4A1D-9885-5C8DFF3C01DA}" type="presOf" srcId="{35A2D5A7-B505-4CBB-A381-378BB4388F59}" destId="{24DECBAA-8836-48C3-A22F-ED63DB75FA5B}" srcOrd="0" destOrd="0" presId="urn:microsoft.com/office/officeart/2005/8/layout/chevron2"/>
    <dgm:cxn modelId="{23B23BF3-B34F-45D9-9148-6B9674EFC1C1}" srcId="{B33A291D-7D7C-41FC-9A50-06CBCA80F3DD}" destId="{35A2D5A7-B505-4CBB-A381-378BB4388F59}" srcOrd="0" destOrd="0" parTransId="{D18E57D9-FA7B-4B0B-8636-BBED7C76914E}" sibTransId="{9BE2608B-B227-4C0C-96D1-5F2475F231CC}"/>
    <dgm:cxn modelId="{89F2E17F-576A-46F7-9462-4E1693001EEA}" srcId="{0223CBBB-461E-4466-913C-766D0091D48C}" destId="{B33A291D-7D7C-41FC-9A50-06CBCA80F3DD}" srcOrd="0" destOrd="0" parTransId="{4E619EF0-73CB-43C5-A228-E75992569003}" sibTransId="{B97CDA19-69B2-4588-959D-8209C68F5210}"/>
    <dgm:cxn modelId="{A1919164-F29E-47BE-B7E5-65E4AA893D81}" type="presOf" srcId="{B33A291D-7D7C-41FC-9A50-06CBCA80F3DD}" destId="{A06B15A6-59B2-458A-8E65-308A7B5C7E1F}" srcOrd="0" destOrd="0" presId="urn:microsoft.com/office/officeart/2005/8/layout/chevron2"/>
    <dgm:cxn modelId="{53E18519-7D68-481A-ACEE-A6A8D89327A9}" type="presOf" srcId="{0223CBBB-461E-4466-913C-766D0091D48C}" destId="{76A42AE0-7E5D-49DF-BF88-EA34BE56DDDD}" srcOrd="0" destOrd="0" presId="urn:microsoft.com/office/officeart/2005/8/layout/chevron2"/>
    <dgm:cxn modelId="{60D526D1-3144-4447-BCF1-637F4374EFC8}" type="presParOf" srcId="{76A42AE0-7E5D-49DF-BF88-EA34BE56DDDD}" destId="{6865CA45-8127-4DE1-9934-034ECDAB7B23}" srcOrd="0" destOrd="0" presId="urn:microsoft.com/office/officeart/2005/8/layout/chevron2"/>
    <dgm:cxn modelId="{D415D885-C65A-4DB0-9EBA-99382E3E9392}" type="presParOf" srcId="{6865CA45-8127-4DE1-9934-034ECDAB7B23}" destId="{A06B15A6-59B2-458A-8E65-308A7B5C7E1F}" srcOrd="0" destOrd="0" presId="urn:microsoft.com/office/officeart/2005/8/layout/chevron2"/>
    <dgm:cxn modelId="{3AADFC79-E85A-4B34-AF83-D710B02CB6FA}" type="presParOf" srcId="{6865CA45-8127-4DE1-9934-034ECDAB7B23}" destId="{24DECBAA-8836-48C3-A22F-ED63DB75FA5B}"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F9B80D-6DFA-4251-B46E-881CED76362B}" type="doc">
      <dgm:prSet loTypeId="urn:microsoft.com/office/officeart/2005/8/layout/vList2" loCatId="list" qsTypeId="urn:microsoft.com/office/officeart/2005/8/quickstyle/3d1" qsCatId="3D" csTypeId="urn:microsoft.com/office/officeart/2005/8/colors/accent1_2" csCatId="accent1"/>
      <dgm:spPr/>
      <dgm:t>
        <a:bodyPr/>
        <a:lstStyle/>
        <a:p>
          <a:endParaRPr lang="en-US"/>
        </a:p>
      </dgm:t>
    </dgm:pt>
    <dgm:pt modelId="{30F69267-B25D-4CCD-96AF-1CB681FC8EE3}">
      <dgm:prSet/>
      <dgm:spPr/>
      <dgm:t>
        <a:bodyPr/>
        <a:lstStyle/>
        <a:p>
          <a:pPr rtl="0"/>
          <a:r>
            <a:rPr lang="en-US" smtClean="0"/>
            <a:t>But Jesus does not only take care of what is happening in heaven, but He also has a persevering love that follows us here on earth</a:t>
          </a:r>
          <a:endParaRPr lang="en-US"/>
        </a:p>
      </dgm:t>
    </dgm:pt>
    <dgm:pt modelId="{11CC2BC6-1663-46A4-A696-501CF06DA27B}" type="parTrans" cxnId="{5726F18A-3826-4308-B072-EC1A47A9AE4B}">
      <dgm:prSet/>
      <dgm:spPr/>
      <dgm:t>
        <a:bodyPr/>
        <a:lstStyle/>
        <a:p>
          <a:endParaRPr lang="en-US"/>
        </a:p>
      </dgm:t>
    </dgm:pt>
    <dgm:pt modelId="{905BF24B-E91B-4E09-831A-4DB16E0F1CA6}" type="sibTrans" cxnId="{5726F18A-3826-4308-B072-EC1A47A9AE4B}">
      <dgm:prSet/>
      <dgm:spPr/>
      <dgm:t>
        <a:bodyPr/>
        <a:lstStyle/>
        <a:p>
          <a:endParaRPr lang="en-US"/>
        </a:p>
      </dgm:t>
    </dgm:pt>
    <dgm:pt modelId="{93AEDE84-6B4A-49F7-9DEA-A2AB92162B9D}">
      <dgm:prSet/>
      <dgm:spPr/>
      <dgm:t>
        <a:bodyPr/>
        <a:lstStyle/>
        <a:p>
          <a:pPr rtl="0"/>
          <a:r>
            <a:rPr lang="en-US" dirty="0" smtClean="0"/>
            <a:t>The focus here is what is suffered in persecution, not that it doesn’t apply to other circumstances as well.  But it is in persecution that the rejection of others is most felt and where the love of God is most valued.</a:t>
          </a:r>
          <a:endParaRPr lang="en-US" dirty="0"/>
        </a:p>
      </dgm:t>
    </dgm:pt>
    <dgm:pt modelId="{75F00023-4D9D-46C4-B779-EA2C1F22C041}" type="parTrans" cxnId="{8BDACD63-382A-46BB-A2C8-1B987471F93E}">
      <dgm:prSet/>
      <dgm:spPr/>
      <dgm:t>
        <a:bodyPr/>
        <a:lstStyle/>
        <a:p>
          <a:endParaRPr lang="en-US"/>
        </a:p>
      </dgm:t>
    </dgm:pt>
    <dgm:pt modelId="{BAD945EC-90A4-4F6D-973A-C7B21DE68575}" type="sibTrans" cxnId="{8BDACD63-382A-46BB-A2C8-1B987471F93E}">
      <dgm:prSet/>
      <dgm:spPr/>
      <dgm:t>
        <a:bodyPr/>
        <a:lstStyle/>
        <a:p>
          <a:endParaRPr lang="en-US"/>
        </a:p>
      </dgm:t>
    </dgm:pt>
    <dgm:pt modelId="{C7B74C50-7FDE-48FC-A42C-BA1394E1B6EF}" type="pres">
      <dgm:prSet presAssocID="{FAF9B80D-6DFA-4251-B46E-881CED76362B}" presName="linear" presStyleCnt="0">
        <dgm:presLayoutVars>
          <dgm:animLvl val="lvl"/>
          <dgm:resizeHandles val="exact"/>
        </dgm:presLayoutVars>
      </dgm:prSet>
      <dgm:spPr/>
    </dgm:pt>
    <dgm:pt modelId="{025ADA5B-5760-4EB8-B7FE-037FB27B6FDF}" type="pres">
      <dgm:prSet presAssocID="{30F69267-B25D-4CCD-96AF-1CB681FC8EE3}" presName="parentText" presStyleLbl="node1" presStyleIdx="0" presStyleCnt="2">
        <dgm:presLayoutVars>
          <dgm:chMax val="0"/>
          <dgm:bulletEnabled val="1"/>
        </dgm:presLayoutVars>
      </dgm:prSet>
      <dgm:spPr/>
    </dgm:pt>
    <dgm:pt modelId="{52485252-CDA9-4C55-BEB2-416821F58305}" type="pres">
      <dgm:prSet presAssocID="{905BF24B-E91B-4E09-831A-4DB16E0F1CA6}" presName="spacer" presStyleCnt="0"/>
      <dgm:spPr/>
    </dgm:pt>
    <dgm:pt modelId="{1EF4C88F-200E-43D9-AB70-9A931522F9A1}" type="pres">
      <dgm:prSet presAssocID="{93AEDE84-6B4A-49F7-9DEA-A2AB92162B9D}" presName="parentText" presStyleLbl="node1" presStyleIdx="1" presStyleCnt="2">
        <dgm:presLayoutVars>
          <dgm:chMax val="0"/>
          <dgm:bulletEnabled val="1"/>
        </dgm:presLayoutVars>
      </dgm:prSet>
      <dgm:spPr/>
    </dgm:pt>
  </dgm:ptLst>
  <dgm:cxnLst>
    <dgm:cxn modelId="{EB66DC60-F60D-4929-A6EA-33D0EAAFF4D3}" type="presOf" srcId="{93AEDE84-6B4A-49F7-9DEA-A2AB92162B9D}" destId="{1EF4C88F-200E-43D9-AB70-9A931522F9A1}" srcOrd="0" destOrd="0" presId="urn:microsoft.com/office/officeart/2005/8/layout/vList2"/>
    <dgm:cxn modelId="{8BDACD63-382A-46BB-A2C8-1B987471F93E}" srcId="{FAF9B80D-6DFA-4251-B46E-881CED76362B}" destId="{93AEDE84-6B4A-49F7-9DEA-A2AB92162B9D}" srcOrd="1" destOrd="0" parTransId="{75F00023-4D9D-46C4-B779-EA2C1F22C041}" sibTransId="{BAD945EC-90A4-4F6D-973A-C7B21DE68575}"/>
    <dgm:cxn modelId="{A66872C3-9CA5-49B2-BA12-081C5486055B}" type="presOf" srcId="{30F69267-B25D-4CCD-96AF-1CB681FC8EE3}" destId="{025ADA5B-5760-4EB8-B7FE-037FB27B6FDF}" srcOrd="0" destOrd="0" presId="urn:microsoft.com/office/officeart/2005/8/layout/vList2"/>
    <dgm:cxn modelId="{5726F18A-3826-4308-B072-EC1A47A9AE4B}" srcId="{FAF9B80D-6DFA-4251-B46E-881CED76362B}" destId="{30F69267-B25D-4CCD-96AF-1CB681FC8EE3}" srcOrd="0" destOrd="0" parTransId="{11CC2BC6-1663-46A4-A696-501CF06DA27B}" sibTransId="{905BF24B-E91B-4E09-831A-4DB16E0F1CA6}"/>
    <dgm:cxn modelId="{FFF7E9BB-25EC-4FFA-8785-D2E7C7902DB3}" type="presOf" srcId="{FAF9B80D-6DFA-4251-B46E-881CED76362B}" destId="{C7B74C50-7FDE-48FC-A42C-BA1394E1B6EF}" srcOrd="0" destOrd="0" presId="urn:microsoft.com/office/officeart/2005/8/layout/vList2"/>
    <dgm:cxn modelId="{B7BA188D-EB93-41DF-93EC-1E3D4009A090}" type="presParOf" srcId="{C7B74C50-7FDE-48FC-A42C-BA1394E1B6EF}" destId="{025ADA5B-5760-4EB8-B7FE-037FB27B6FDF}" srcOrd="0" destOrd="0" presId="urn:microsoft.com/office/officeart/2005/8/layout/vList2"/>
    <dgm:cxn modelId="{BB4383A6-C6CF-4FE4-9774-95546C0CCC0E}" type="presParOf" srcId="{C7B74C50-7FDE-48FC-A42C-BA1394E1B6EF}" destId="{52485252-CDA9-4C55-BEB2-416821F58305}" srcOrd="1" destOrd="0" presId="urn:microsoft.com/office/officeart/2005/8/layout/vList2"/>
    <dgm:cxn modelId="{F9631520-BB57-463A-A227-60956BA2EF38}" type="presParOf" srcId="{C7B74C50-7FDE-48FC-A42C-BA1394E1B6EF}" destId="{1EF4C88F-200E-43D9-AB70-9A931522F9A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35D722D-8023-4725-9FF5-6FFDCAB51260}" type="doc">
      <dgm:prSet loTypeId="urn:microsoft.com/office/officeart/2005/8/layout/vList5" loCatId="list" qsTypeId="urn:microsoft.com/office/officeart/2005/8/quickstyle/3d1" qsCatId="3D" csTypeId="urn:microsoft.com/office/officeart/2005/8/colors/accent1_2" csCatId="accent1"/>
      <dgm:spPr/>
      <dgm:t>
        <a:bodyPr/>
        <a:lstStyle/>
        <a:p>
          <a:endParaRPr lang="en-US"/>
        </a:p>
      </dgm:t>
    </dgm:pt>
    <dgm:pt modelId="{D171B196-9263-424A-8FAF-A0D188CD7984}">
      <dgm:prSet/>
      <dgm:spPr/>
      <dgm:t>
        <a:bodyPr/>
        <a:lstStyle/>
        <a:p>
          <a:pPr rtl="0"/>
          <a:r>
            <a:rPr lang="en-US" smtClean="0"/>
            <a:t>Psalm 44:22</a:t>
          </a:r>
          <a:endParaRPr lang="en-US"/>
        </a:p>
      </dgm:t>
    </dgm:pt>
    <dgm:pt modelId="{EE0E1AB7-3FC9-4CBA-BA97-47984BB7B4DF}" type="parTrans" cxnId="{AC6CF12C-D647-43AE-A905-C79C30DD9D7C}">
      <dgm:prSet/>
      <dgm:spPr/>
      <dgm:t>
        <a:bodyPr/>
        <a:lstStyle/>
        <a:p>
          <a:endParaRPr lang="en-US"/>
        </a:p>
      </dgm:t>
    </dgm:pt>
    <dgm:pt modelId="{50D9F005-B98D-409F-994C-2E7DF567F7A2}" type="sibTrans" cxnId="{AC6CF12C-D647-43AE-A905-C79C30DD9D7C}">
      <dgm:prSet/>
      <dgm:spPr/>
      <dgm:t>
        <a:bodyPr/>
        <a:lstStyle/>
        <a:p>
          <a:endParaRPr lang="en-US"/>
        </a:p>
      </dgm:t>
    </dgm:pt>
    <dgm:pt modelId="{2065CD67-53AA-4BA1-8FFC-0E3CDC7AD78C}">
      <dgm:prSet/>
      <dgm:spPr/>
      <dgm:t>
        <a:bodyPr/>
        <a:lstStyle/>
        <a:p>
          <a:pPr rtl="0"/>
          <a:r>
            <a:rPr lang="en-US" smtClean="0"/>
            <a:t>It was a common reference when talking about persecution</a:t>
          </a:r>
          <a:endParaRPr lang="en-US"/>
        </a:p>
      </dgm:t>
    </dgm:pt>
    <dgm:pt modelId="{56328B37-6C9B-4F8C-96B0-D61B4407577A}" type="parTrans" cxnId="{8691456E-0AB4-45D7-89E9-D086428B26A8}">
      <dgm:prSet/>
      <dgm:spPr/>
      <dgm:t>
        <a:bodyPr/>
        <a:lstStyle/>
        <a:p>
          <a:endParaRPr lang="en-US"/>
        </a:p>
      </dgm:t>
    </dgm:pt>
    <dgm:pt modelId="{C894C7F7-0C5C-4200-AED9-E4964DAB3909}" type="sibTrans" cxnId="{8691456E-0AB4-45D7-89E9-D086428B26A8}">
      <dgm:prSet/>
      <dgm:spPr/>
      <dgm:t>
        <a:bodyPr/>
        <a:lstStyle/>
        <a:p>
          <a:endParaRPr lang="en-US"/>
        </a:p>
      </dgm:t>
    </dgm:pt>
    <dgm:pt modelId="{33DB8F1D-7902-4B82-8668-884D0B1C55C1}">
      <dgm:prSet/>
      <dgm:spPr/>
      <dgm:t>
        <a:bodyPr/>
        <a:lstStyle/>
        <a:p>
          <a:pPr rtl="0"/>
          <a:r>
            <a:rPr lang="en-US" smtClean="0"/>
            <a:t>The original Psalm was when the writer felt abandoned by God</a:t>
          </a:r>
          <a:endParaRPr lang="en-US"/>
        </a:p>
      </dgm:t>
    </dgm:pt>
    <dgm:pt modelId="{390E8A74-4100-46D7-B6F2-F2C6DC1B3C2F}" type="parTrans" cxnId="{4ACC1745-766A-48FF-8B79-9AEC959BA46D}">
      <dgm:prSet/>
      <dgm:spPr/>
      <dgm:t>
        <a:bodyPr/>
        <a:lstStyle/>
        <a:p>
          <a:endParaRPr lang="en-US"/>
        </a:p>
      </dgm:t>
    </dgm:pt>
    <dgm:pt modelId="{A9FAEC6A-B73B-439C-BA34-FA7C6C5C1C61}" type="sibTrans" cxnId="{4ACC1745-766A-48FF-8B79-9AEC959BA46D}">
      <dgm:prSet/>
      <dgm:spPr/>
      <dgm:t>
        <a:bodyPr/>
        <a:lstStyle/>
        <a:p>
          <a:endParaRPr lang="en-US"/>
        </a:p>
      </dgm:t>
    </dgm:pt>
    <dgm:pt modelId="{E3AC5B86-975B-41F2-BD43-44F53AC17A86}">
      <dgm:prSet/>
      <dgm:spPr/>
      <dgm:t>
        <a:bodyPr/>
        <a:lstStyle/>
        <a:p>
          <a:pPr rtl="0"/>
          <a:r>
            <a:rPr lang="en-US" smtClean="0"/>
            <a:t>Paul’s assurance here in Christ, we never will be</a:t>
          </a:r>
          <a:endParaRPr lang="en-US"/>
        </a:p>
      </dgm:t>
    </dgm:pt>
    <dgm:pt modelId="{05B6D1E2-C4D8-4353-BCBD-57EFC6B78512}" type="parTrans" cxnId="{8ED91497-DFA2-4658-A25F-984B675CBBC9}">
      <dgm:prSet/>
      <dgm:spPr/>
      <dgm:t>
        <a:bodyPr/>
        <a:lstStyle/>
        <a:p>
          <a:endParaRPr lang="en-US"/>
        </a:p>
      </dgm:t>
    </dgm:pt>
    <dgm:pt modelId="{A2731DB2-F2FA-4521-ABEA-7EEE3FB9F68A}" type="sibTrans" cxnId="{8ED91497-DFA2-4658-A25F-984B675CBBC9}">
      <dgm:prSet/>
      <dgm:spPr/>
      <dgm:t>
        <a:bodyPr/>
        <a:lstStyle/>
        <a:p>
          <a:endParaRPr lang="en-US"/>
        </a:p>
      </dgm:t>
    </dgm:pt>
    <dgm:pt modelId="{92A1AED8-4F66-4563-A4F4-36607675E46D}" type="pres">
      <dgm:prSet presAssocID="{835D722D-8023-4725-9FF5-6FFDCAB51260}" presName="Name0" presStyleCnt="0">
        <dgm:presLayoutVars>
          <dgm:dir/>
          <dgm:animLvl val="lvl"/>
          <dgm:resizeHandles val="exact"/>
        </dgm:presLayoutVars>
      </dgm:prSet>
      <dgm:spPr/>
    </dgm:pt>
    <dgm:pt modelId="{B1D45F8F-D290-44CB-B445-6924BCDABD85}" type="pres">
      <dgm:prSet presAssocID="{D171B196-9263-424A-8FAF-A0D188CD7984}" presName="linNode" presStyleCnt="0"/>
      <dgm:spPr/>
    </dgm:pt>
    <dgm:pt modelId="{E4A2A898-F8DF-405B-A7F8-73DAEC3602F7}" type="pres">
      <dgm:prSet presAssocID="{D171B196-9263-424A-8FAF-A0D188CD7984}" presName="parentText" presStyleLbl="node1" presStyleIdx="0" presStyleCnt="1">
        <dgm:presLayoutVars>
          <dgm:chMax val="1"/>
          <dgm:bulletEnabled val="1"/>
        </dgm:presLayoutVars>
      </dgm:prSet>
      <dgm:spPr/>
    </dgm:pt>
    <dgm:pt modelId="{0B78C65B-07C1-45D6-A0C1-FC90A090ECCF}" type="pres">
      <dgm:prSet presAssocID="{D171B196-9263-424A-8FAF-A0D188CD7984}" presName="descendantText" presStyleLbl="alignAccFollowNode1" presStyleIdx="0" presStyleCnt="1">
        <dgm:presLayoutVars>
          <dgm:bulletEnabled val="1"/>
        </dgm:presLayoutVars>
      </dgm:prSet>
      <dgm:spPr/>
    </dgm:pt>
  </dgm:ptLst>
  <dgm:cxnLst>
    <dgm:cxn modelId="{1B0B1D72-0DF2-4DE2-8542-3730F19E3628}" type="presOf" srcId="{2065CD67-53AA-4BA1-8FFC-0E3CDC7AD78C}" destId="{0B78C65B-07C1-45D6-A0C1-FC90A090ECCF}" srcOrd="0" destOrd="0" presId="urn:microsoft.com/office/officeart/2005/8/layout/vList5"/>
    <dgm:cxn modelId="{8691456E-0AB4-45D7-89E9-D086428B26A8}" srcId="{D171B196-9263-424A-8FAF-A0D188CD7984}" destId="{2065CD67-53AA-4BA1-8FFC-0E3CDC7AD78C}" srcOrd="0" destOrd="0" parTransId="{56328B37-6C9B-4F8C-96B0-D61B4407577A}" sibTransId="{C894C7F7-0C5C-4200-AED9-E4964DAB3909}"/>
    <dgm:cxn modelId="{4ACC1745-766A-48FF-8B79-9AEC959BA46D}" srcId="{D171B196-9263-424A-8FAF-A0D188CD7984}" destId="{33DB8F1D-7902-4B82-8668-884D0B1C55C1}" srcOrd="1" destOrd="0" parTransId="{390E8A74-4100-46D7-B6F2-F2C6DC1B3C2F}" sibTransId="{A9FAEC6A-B73B-439C-BA34-FA7C6C5C1C61}"/>
    <dgm:cxn modelId="{445EAEF6-C9C0-49CA-A947-70EC93F4B5EC}" type="presOf" srcId="{E3AC5B86-975B-41F2-BD43-44F53AC17A86}" destId="{0B78C65B-07C1-45D6-A0C1-FC90A090ECCF}" srcOrd="0" destOrd="2" presId="urn:microsoft.com/office/officeart/2005/8/layout/vList5"/>
    <dgm:cxn modelId="{7206F094-D4CC-4923-BADF-9F49B9F90946}" type="presOf" srcId="{33DB8F1D-7902-4B82-8668-884D0B1C55C1}" destId="{0B78C65B-07C1-45D6-A0C1-FC90A090ECCF}" srcOrd="0" destOrd="1" presId="urn:microsoft.com/office/officeart/2005/8/layout/vList5"/>
    <dgm:cxn modelId="{E009F68C-A5A2-4766-A451-007B3DDC203E}" type="presOf" srcId="{D171B196-9263-424A-8FAF-A0D188CD7984}" destId="{E4A2A898-F8DF-405B-A7F8-73DAEC3602F7}" srcOrd="0" destOrd="0" presId="urn:microsoft.com/office/officeart/2005/8/layout/vList5"/>
    <dgm:cxn modelId="{AC6CF12C-D647-43AE-A905-C79C30DD9D7C}" srcId="{835D722D-8023-4725-9FF5-6FFDCAB51260}" destId="{D171B196-9263-424A-8FAF-A0D188CD7984}" srcOrd="0" destOrd="0" parTransId="{EE0E1AB7-3FC9-4CBA-BA97-47984BB7B4DF}" sibTransId="{50D9F005-B98D-409F-994C-2E7DF567F7A2}"/>
    <dgm:cxn modelId="{2E1A004B-4589-4839-922B-E2D8453058B5}" type="presOf" srcId="{835D722D-8023-4725-9FF5-6FFDCAB51260}" destId="{92A1AED8-4F66-4563-A4F4-36607675E46D}" srcOrd="0" destOrd="0" presId="urn:microsoft.com/office/officeart/2005/8/layout/vList5"/>
    <dgm:cxn modelId="{8ED91497-DFA2-4658-A25F-984B675CBBC9}" srcId="{D171B196-9263-424A-8FAF-A0D188CD7984}" destId="{E3AC5B86-975B-41F2-BD43-44F53AC17A86}" srcOrd="2" destOrd="0" parTransId="{05B6D1E2-C4D8-4353-BCBD-57EFC6B78512}" sibTransId="{A2731DB2-F2FA-4521-ABEA-7EEE3FB9F68A}"/>
    <dgm:cxn modelId="{5FD02B7E-F253-4FB8-AC5D-8D3BDB09ECE4}" type="presParOf" srcId="{92A1AED8-4F66-4563-A4F4-36607675E46D}" destId="{B1D45F8F-D290-44CB-B445-6924BCDABD85}" srcOrd="0" destOrd="0" presId="urn:microsoft.com/office/officeart/2005/8/layout/vList5"/>
    <dgm:cxn modelId="{9CD4F22B-4BC0-4E3C-857D-AA56CAD60897}" type="presParOf" srcId="{B1D45F8F-D290-44CB-B445-6924BCDABD85}" destId="{E4A2A898-F8DF-405B-A7F8-73DAEC3602F7}" srcOrd="0" destOrd="0" presId="urn:microsoft.com/office/officeart/2005/8/layout/vList5"/>
    <dgm:cxn modelId="{973EAABB-4BFD-4B86-9B3C-E9EF2FC87126}" type="presParOf" srcId="{B1D45F8F-D290-44CB-B445-6924BCDABD85}" destId="{0B78C65B-07C1-45D6-A0C1-FC90A090ECC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0D866B4-0928-412A-9D6F-90EBE0CF0A66}" type="doc">
      <dgm:prSet loTypeId="urn:microsoft.com/office/officeart/2005/8/layout/vList2" loCatId="list" qsTypeId="urn:microsoft.com/office/officeart/2005/8/quickstyle/3d1" qsCatId="3D" csTypeId="urn:microsoft.com/office/officeart/2005/8/colors/accent1_2" csCatId="accent1"/>
      <dgm:spPr/>
      <dgm:t>
        <a:bodyPr/>
        <a:lstStyle/>
        <a:p>
          <a:endParaRPr lang="en-US"/>
        </a:p>
      </dgm:t>
    </dgm:pt>
    <dgm:pt modelId="{7D869E3E-3916-496F-82CD-89AE6A36D150}">
      <dgm:prSet/>
      <dgm:spPr/>
      <dgm:t>
        <a:bodyPr/>
        <a:lstStyle/>
        <a:p>
          <a:pPr rtl="0"/>
          <a:r>
            <a:rPr lang="en-US" smtClean="0"/>
            <a:t>All these things</a:t>
          </a:r>
          <a:endParaRPr lang="en-US"/>
        </a:p>
      </dgm:t>
    </dgm:pt>
    <dgm:pt modelId="{2FDAA546-A69E-4F08-91A8-D629831B96EC}" type="parTrans" cxnId="{6C30380B-F669-451C-9134-7CA29D0587F0}">
      <dgm:prSet/>
      <dgm:spPr/>
      <dgm:t>
        <a:bodyPr/>
        <a:lstStyle/>
        <a:p>
          <a:endParaRPr lang="en-US"/>
        </a:p>
      </dgm:t>
    </dgm:pt>
    <dgm:pt modelId="{A1F9566B-3564-4296-9B10-84E36934C5EE}" type="sibTrans" cxnId="{6C30380B-F669-451C-9134-7CA29D0587F0}">
      <dgm:prSet/>
      <dgm:spPr/>
      <dgm:t>
        <a:bodyPr/>
        <a:lstStyle/>
        <a:p>
          <a:endParaRPr lang="en-US"/>
        </a:p>
      </dgm:t>
    </dgm:pt>
    <dgm:pt modelId="{504F295D-71F1-4070-A802-307738644CA4}">
      <dgm:prSet/>
      <dgm:spPr/>
      <dgm:t>
        <a:bodyPr/>
        <a:lstStyle/>
        <a:p>
          <a:pPr rtl="0"/>
          <a:r>
            <a:rPr lang="en-US" smtClean="0"/>
            <a:t>More than conquerors….not just conquerors</a:t>
          </a:r>
          <a:endParaRPr lang="en-US"/>
        </a:p>
      </dgm:t>
    </dgm:pt>
    <dgm:pt modelId="{32E7A9A6-7548-424E-B7D3-D0275B846AF8}" type="parTrans" cxnId="{01AEB44F-FC89-43BA-8004-95ACF12CF427}">
      <dgm:prSet/>
      <dgm:spPr/>
      <dgm:t>
        <a:bodyPr/>
        <a:lstStyle/>
        <a:p>
          <a:endParaRPr lang="en-US"/>
        </a:p>
      </dgm:t>
    </dgm:pt>
    <dgm:pt modelId="{E3E85002-CE36-4597-AE95-DE7ED9E51DB3}" type="sibTrans" cxnId="{01AEB44F-FC89-43BA-8004-95ACF12CF427}">
      <dgm:prSet/>
      <dgm:spPr/>
      <dgm:t>
        <a:bodyPr/>
        <a:lstStyle/>
        <a:p>
          <a:endParaRPr lang="en-US"/>
        </a:p>
      </dgm:t>
    </dgm:pt>
    <dgm:pt modelId="{D2EB9E78-ADDC-406A-8AA1-88643814FF79}">
      <dgm:prSet/>
      <dgm:spPr/>
      <dgm:t>
        <a:bodyPr/>
        <a:lstStyle/>
        <a:p>
          <a:pPr rtl="0"/>
          <a:r>
            <a:rPr lang="en-US" smtClean="0"/>
            <a:t>God takes care of the inside and the outside</a:t>
          </a:r>
          <a:endParaRPr lang="en-US"/>
        </a:p>
      </dgm:t>
    </dgm:pt>
    <dgm:pt modelId="{D91816E1-D737-4E1A-A814-B29B97200ED8}" type="parTrans" cxnId="{E5F2B96D-BE43-4712-B3C5-9D8E23925FDA}">
      <dgm:prSet/>
      <dgm:spPr/>
      <dgm:t>
        <a:bodyPr/>
        <a:lstStyle/>
        <a:p>
          <a:endParaRPr lang="en-US"/>
        </a:p>
      </dgm:t>
    </dgm:pt>
    <dgm:pt modelId="{D171BD02-55A4-4BDF-81E9-22D59922BBB0}" type="sibTrans" cxnId="{E5F2B96D-BE43-4712-B3C5-9D8E23925FDA}">
      <dgm:prSet/>
      <dgm:spPr/>
      <dgm:t>
        <a:bodyPr/>
        <a:lstStyle/>
        <a:p>
          <a:endParaRPr lang="en-US"/>
        </a:p>
      </dgm:t>
    </dgm:pt>
    <dgm:pt modelId="{65DDBD92-F45C-4625-A04E-B620E2E6AAA3}">
      <dgm:prSet/>
      <dgm:spPr/>
      <dgm:t>
        <a:bodyPr/>
        <a:lstStyle/>
        <a:p>
          <a:pPr rtl="0"/>
          <a:r>
            <a:rPr lang="en-US" smtClean="0"/>
            <a:t>What He most promises is His presence, what He most secures us with is His love</a:t>
          </a:r>
          <a:endParaRPr lang="en-US"/>
        </a:p>
      </dgm:t>
    </dgm:pt>
    <dgm:pt modelId="{47110A85-D9E1-4DAC-801F-787C749F19B3}" type="parTrans" cxnId="{1445CE00-1A39-4A58-9271-6BB6901A88A9}">
      <dgm:prSet/>
      <dgm:spPr/>
      <dgm:t>
        <a:bodyPr/>
        <a:lstStyle/>
        <a:p>
          <a:endParaRPr lang="en-US"/>
        </a:p>
      </dgm:t>
    </dgm:pt>
    <dgm:pt modelId="{72F280FB-7D05-4EC2-A87A-092277039A55}" type="sibTrans" cxnId="{1445CE00-1A39-4A58-9271-6BB6901A88A9}">
      <dgm:prSet/>
      <dgm:spPr/>
      <dgm:t>
        <a:bodyPr/>
        <a:lstStyle/>
        <a:p>
          <a:endParaRPr lang="en-US"/>
        </a:p>
      </dgm:t>
    </dgm:pt>
    <dgm:pt modelId="{32B1D6D2-7F69-4E92-AD45-FB5092088825}" type="pres">
      <dgm:prSet presAssocID="{A0D866B4-0928-412A-9D6F-90EBE0CF0A66}" presName="linear" presStyleCnt="0">
        <dgm:presLayoutVars>
          <dgm:animLvl val="lvl"/>
          <dgm:resizeHandles val="exact"/>
        </dgm:presLayoutVars>
      </dgm:prSet>
      <dgm:spPr/>
    </dgm:pt>
    <dgm:pt modelId="{CF330AFD-1C7F-4277-BF35-52A7D6CA8820}" type="pres">
      <dgm:prSet presAssocID="{7D869E3E-3916-496F-82CD-89AE6A36D150}" presName="parentText" presStyleLbl="node1" presStyleIdx="0" presStyleCnt="2">
        <dgm:presLayoutVars>
          <dgm:chMax val="0"/>
          <dgm:bulletEnabled val="1"/>
        </dgm:presLayoutVars>
      </dgm:prSet>
      <dgm:spPr/>
    </dgm:pt>
    <dgm:pt modelId="{CF094A4E-BA6E-443A-8EA1-9C000E1A7452}" type="pres">
      <dgm:prSet presAssocID="{A1F9566B-3564-4296-9B10-84E36934C5EE}" presName="spacer" presStyleCnt="0"/>
      <dgm:spPr/>
    </dgm:pt>
    <dgm:pt modelId="{11FBF74B-64CF-48F4-8002-5A9B63F715CA}" type="pres">
      <dgm:prSet presAssocID="{504F295D-71F1-4070-A802-307738644CA4}" presName="parentText" presStyleLbl="node1" presStyleIdx="1" presStyleCnt="2">
        <dgm:presLayoutVars>
          <dgm:chMax val="0"/>
          <dgm:bulletEnabled val="1"/>
        </dgm:presLayoutVars>
      </dgm:prSet>
      <dgm:spPr/>
    </dgm:pt>
    <dgm:pt modelId="{CCE3A954-5BA3-4A78-97B2-3CAFD2305F61}" type="pres">
      <dgm:prSet presAssocID="{504F295D-71F1-4070-A802-307738644CA4}" presName="childText" presStyleLbl="revTx" presStyleIdx="0" presStyleCnt="1">
        <dgm:presLayoutVars>
          <dgm:bulletEnabled val="1"/>
        </dgm:presLayoutVars>
      </dgm:prSet>
      <dgm:spPr/>
    </dgm:pt>
  </dgm:ptLst>
  <dgm:cxnLst>
    <dgm:cxn modelId="{3B8695BF-D6CC-4A4C-903C-80501A6C43C3}" type="presOf" srcId="{65DDBD92-F45C-4625-A04E-B620E2E6AAA3}" destId="{CCE3A954-5BA3-4A78-97B2-3CAFD2305F61}" srcOrd="0" destOrd="1" presId="urn:microsoft.com/office/officeart/2005/8/layout/vList2"/>
    <dgm:cxn modelId="{6C30380B-F669-451C-9134-7CA29D0587F0}" srcId="{A0D866B4-0928-412A-9D6F-90EBE0CF0A66}" destId="{7D869E3E-3916-496F-82CD-89AE6A36D150}" srcOrd="0" destOrd="0" parTransId="{2FDAA546-A69E-4F08-91A8-D629831B96EC}" sibTransId="{A1F9566B-3564-4296-9B10-84E36934C5EE}"/>
    <dgm:cxn modelId="{1445CE00-1A39-4A58-9271-6BB6901A88A9}" srcId="{504F295D-71F1-4070-A802-307738644CA4}" destId="{65DDBD92-F45C-4625-A04E-B620E2E6AAA3}" srcOrd="1" destOrd="0" parTransId="{47110A85-D9E1-4DAC-801F-787C749F19B3}" sibTransId="{72F280FB-7D05-4EC2-A87A-092277039A55}"/>
    <dgm:cxn modelId="{E3F22BD1-6E6B-4191-9A23-C714AD3C3B41}" type="presOf" srcId="{D2EB9E78-ADDC-406A-8AA1-88643814FF79}" destId="{CCE3A954-5BA3-4A78-97B2-3CAFD2305F61}" srcOrd="0" destOrd="0" presId="urn:microsoft.com/office/officeart/2005/8/layout/vList2"/>
    <dgm:cxn modelId="{E3263C7E-7CAC-4B92-B64B-B092E4249C19}" type="presOf" srcId="{504F295D-71F1-4070-A802-307738644CA4}" destId="{11FBF74B-64CF-48F4-8002-5A9B63F715CA}" srcOrd="0" destOrd="0" presId="urn:microsoft.com/office/officeart/2005/8/layout/vList2"/>
    <dgm:cxn modelId="{01AEB44F-FC89-43BA-8004-95ACF12CF427}" srcId="{A0D866B4-0928-412A-9D6F-90EBE0CF0A66}" destId="{504F295D-71F1-4070-A802-307738644CA4}" srcOrd="1" destOrd="0" parTransId="{32E7A9A6-7548-424E-B7D3-D0275B846AF8}" sibTransId="{E3E85002-CE36-4597-AE95-DE7ED9E51DB3}"/>
    <dgm:cxn modelId="{012FE051-9F27-447B-8FD2-0ECD5FC76A31}" type="presOf" srcId="{A0D866B4-0928-412A-9D6F-90EBE0CF0A66}" destId="{32B1D6D2-7F69-4E92-AD45-FB5092088825}" srcOrd="0" destOrd="0" presId="urn:microsoft.com/office/officeart/2005/8/layout/vList2"/>
    <dgm:cxn modelId="{E5F2B96D-BE43-4712-B3C5-9D8E23925FDA}" srcId="{504F295D-71F1-4070-A802-307738644CA4}" destId="{D2EB9E78-ADDC-406A-8AA1-88643814FF79}" srcOrd="0" destOrd="0" parTransId="{D91816E1-D737-4E1A-A814-B29B97200ED8}" sibTransId="{D171BD02-55A4-4BDF-81E9-22D59922BBB0}"/>
    <dgm:cxn modelId="{E4FEEB6F-A387-4683-B523-0F9DB7AF7406}" type="presOf" srcId="{7D869E3E-3916-496F-82CD-89AE6A36D150}" destId="{CF330AFD-1C7F-4277-BF35-52A7D6CA8820}" srcOrd="0" destOrd="0" presId="urn:microsoft.com/office/officeart/2005/8/layout/vList2"/>
    <dgm:cxn modelId="{E6860BA0-D900-4719-827D-C8075E00D784}" type="presParOf" srcId="{32B1D6D2-7F69-4E92-AD45-FB5092088825}" destId="{CF330AFD-1C7F-4277-BF35-52A7D6CA8820}" srcOrd="0" destOrd="0" presId="urn:microsoft.com/office/officeart/2005/8/layout/vList2"/>
    <dgm:cxn modelId="{6984522A-58EA-49BA-B06B-ED7C46750CAC}" type="presParOf" srcId="{32B1D6D2-7F69-4E92-AD45-FB5092088825}" destId="{CF094A4E-BA6E-443A-8EA1-9C000E1A7452}" srcOrd="1" destOrd="0" presId="urn:microsoft.com/office/officeart/2005/8/layout/vList2"/>
    <dgm:cxn modelId="{C3C452BC-F833-40C8-B394-7E7873680CF3}" type="presParOf" srcId="{32B1D6D2-7F69-4E92-AD45-FB5092088825}" destId="{11FBF74B-64CF-48F4-8002-5A9B63F715CA}" srcOrd="2" destOrd="0" presId="urn:microsoft.com/office/officeart/2005/8/layout/vList2"/>
    <dgm:cxn modelId="{7F286C49-C3C9-40CB-BEB4-F75606D610E1}" type="presParOf" srcId="{32B1D6D2-7F69-4E92-AD45-FB5092088825}" destId="{CCE3A954-5BA3-4A78-97B2-3CAFD2305F6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1781BD-34FE-48AC-992D-2524A904FED3}">
      <dsp:nvSpPr>
        <dsp:cNvPr id="0" name=""/>
        <dsp:cNvSpPr/>
      </dsp:nvSpPr>
      <dsp:spPr>
        <a:xfrm>
          <a:off x="0" y="82101"/>
          <a:ext cx="8229600" cy="10342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smtClean="0"/>
            <a:t>God works in our circumstances, working them together for the good (v.28)</a:t>
          </a:r>
          <a:endParaRPr lang="en-US" sz="2600" kern="1200"/>
        </a:p>
      </dsp:txBody>
      <dsp:txXfrm>
        <a:off x="50489" y="132590"/>
        <a:ext cx="8128622" cy="933302"/>
      </dsp:txXfrm>
    </dsp:sp>
    <dsp:sp modelId="{E6864106-466F-499E-A4C0-00C568E997FF}">
      <dsp:nvSpPr>
        <dsp:cNvPr id="0" name=""/>
        <dsp:cNvSpPr/>
      </dsp:nvSpPr>
      <dsp:spPr>
        <a:xfrm>
          <a:off x="0" y="1191261"/>
          <a:ext cx="8229600" cy="10342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smtClean="0"/>
            <a:t>God chose us and predestined a plan for us to come to Jesus (to be part of His family) (v.29)</a:t>
          </a:r>
          <a:endParaRPr lang="en-US" sz="2600" kern="1200"/>
        </a:p>
      </dsp:txBody>
      <dsp:txXfrm>
        <a:off x="50489" y="1241750"/>
        <a:ext cx="8128622" cy="933302"/>
      </dsp:txXfrm>
    </dsp:sp>
    <dsp:sp modelId="{E3EA8A51-405F-40F4-9699-C61C79992E5C}">
      <dsp:nvSpPr>
        <dsp:cNvPr id="0" name=""/>
        <dsp:cNvSpPr/>
      </dsp:nvSpPr>
      <dsp:spPr>
        <a:xfrm>
          <a:off x="0" y="2300421"/>
          <a:ext cx="8229600" cy="10342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smtClean="0"/>
            <a:t>God is for us (NOT against us) (v.31)</a:t>
          </a:r>
          <a:endParaRPr lang="en-US" sz="2600" kern="1200"/>
        </a:p>
      </dsp:txBody>
      <dsp:txXfrm>
        <a:off x="50489" y="2350910"/>
        <a:ext cx="8128622" cy="933302"/>
      </dsp:txXfrm>
    </dsp:sp>
    <dsp:sp modelId="{60FCECAE-B368-41E8-B92D-977250A2B538}">
      <dsp:nvSpPr>
        <dsp:cNvPr id="0" name=""/>
        <dsp:cNvSpPr/>
      </dsp:nvSpPr>
      <dsp:spPr>
        <a:xfrm>
          <a:off x="0" y="3409581"/>
          <a:ext cx="8229600" cy="10342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smtClean="0"/>
            <a:t>God gives assurance in the presence of accusation, regardless of the source (v.32-34)</a:t>
          </a:r>
          <a:endParaRPr lang="en-US" sz="2600" kern="1200"/>
        </a:p>
      </dsp:txBody>
      <dsp:txXfrm>
        <a:off x="50489" y="3460070"/>
        <a:ext cx="8128622" cy="9333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6B15A6-59B2-458A-8E65-308A7B5C7E1F}">
      <dsp:nvSpPr>
        <dsp:cNvPr id="0" name=""/>
        <dsp:cNvSpPr/>
      </dsp:nvSpPr>
      <dsp:spPr>
        <a:xfrm rot="5400000">
          <a:off x="-678894" y="678894"/>
          <a:ext cx="4525963" cy="3168174"/>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rtl="0">
            <a:lnSpc>
              <a:spcPct val="90000"/>
            </a:lnSpc>
            <a:spcBef>
              <a:spcPct val="0"/>
            </a:spcBef>
            <a:spcAft>
              <a:spcPct val="35000"/>
            </a:spcAft>
          </a:pPr>
          <a:r>
            <a:rPr lang="en-US" sz="3800" kern="1200" smtClean="0"/>
            <a:t>Where we ended last time</a:t>
          </a:r>
          <a:endParaRPr lang="en-US" sz="3800" kern="1200"/>
        </a:p>
      </dsp:txBody>
      <dsp:txXfrm rot="-5400000">
        <a:off x="1" y="1584086"/>
        <a:ext cx="3168174" cy="1357789"/>
      </dsp:txXfrm>
    </dsp:sp>
    <dsp:sp modelId="{24DECBAA-8836-48C3-A22F-ED63DB75FA5B}">
      <dsp:nvSpPr>
        <dsp:cNvPr id="0" name=""/>
        <dsp:cNvSpPr/>
      </dsp:nvSpPr>
      <dsp:spPr>
        <a:xfrm rot="5400000">
          <a:off x="4227949" y="-1059774"/>
          <a:ext cx="2941875" cy="506142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33832" tIns="38735" rIns="38735" bIns="38735" numCol="1" spcCol="1270" anchor="ctr" anchorCtr="0">
          <a:noAutofit/>
        </a:bodyPr>
        <a:lstStyle/>
        <a:p>
          <a:pPr marL="285750" lvl="1" indent="-285750" algn="l" defTabSz="2711450" rtl="0">
            <a:lnSpc>
              <a:spcPct val="90000"/>
            </a:lnSpc>
            <a:spcBef>
              <a:spcPct val="0"/>
            </a:spcBef>
            <a:spcAft>
              <a:spcPct val="15000"/>
            </a:spcAft>
            <a:buChar char="••"/>
          </a:pPr>
          <a:r>
            <a:rPr lang="en-US" sz="6100" kern="1200" smtClean="0"/>
            <a:t>Significance of death and resurrection</a:t>
          </a:r>
          <a:endParaRPr lang="en-US" sz="6100" kern="1200"/>
        </a:p>
      </dsp:txBody>
      <dsp:txXfrm rot="-5400000">
        <a:off x="3168175" y="143611"/>
        <a:ext cx="4917814" cy="26546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5ADA5B-5760-4EB8-B7FE-037FB27B6FDF}">
      <dsp:nvSpPr>
        <dsp:cNvPr id="0" name=""/>
        <dsp:cNvSpPr/>
      </dsp:nvSpPr>
      <dsp:spPr>
        <a:xfrm>
          <a:off x="0" y="249895"/>
          <a:ext cx="8229600" cy="197276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smtClean="0"/>
            <a:t>But Jesus does not only take care of what is happening in heaven, but He also has a persevering love that follows us here on earth</a:t>
          </a:r>
          <a:endParaRPr lang="en-US" sz="2800" kern="1200"/>
        </a:p>
      </dsp:txBody>
      <dsp:txXfrm>
        <a:off x="96302" y="346197"/>
        <a:ext cx="8036996" cy="1780162"/>
      </dsp:txXfrm>
    </dsp:sp>
    <dsp:sp modelId="{1EF4C88F-200E-43D9-AB70-9A931522F9A1}">
      <dsp:nvSpPr>
        <dsp:cNvPr id="0" name=""/>
        <dsp:cNvSpPr/>
      </dsp:nvSpPr>
      <dsp:spPr>
        <a:xfrm>
          <a:off x="0" y="2303301"/>
          <a:ext cx="8229600" cy="197276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The focus here is what is suffered in persecution, not that it doesn’t apply to other circumstances as well.  But it is in persecution that the rejection of others is most felt and where the love of God is most valued.</a:t>
          </a:r>
          <a:endParaRPr lang="en-US" sz="2800" kern="1200" dirty="0"/>
        </a:p>
      </dsp:txBody>
      <dsp:txXfrm>
        <a:off x="96302" y="2399603"/>
        <a:ext cx="8036996" cy="17801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8C65B-07C1-45D6-A0C1-FC90A090ECCF}">
      <dsp:nvSpPr>
        <dsp:cNvPr id="0" name=""/>
        <dsp:cNvSpPr/>
      </dsp:nvSpPr>
      <dsp:spPr>
        <a:xfrm rot="5400000">
          <a:off x="3785742" y="-370490"/>
          <a:ext cx="3620770"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rtl="0">
            <a:lnSpc>
              <a:spcPct val="90000"/>
            </a:lnSpc>
            <a:spcBef>
              <a:spcPct val="0"/>
            </a:spcBef>
            <a:spcAft>
              <a:spcPct val="15000"/>
            </a:spcAft>
            <a:buChar char="••"/>
          </a:pPr>
          <a:r>
            <a:rPr lang="en-US" sz="2800" kern="1200" smtClean="0"/>
            <a:t>It was a common reference when talking about persecution</a:t>
          </a:r>
          <a:endParaRPr lang="en-US" sz="2800" kern="1200"/>
        </a:p>
        <a:p>
          <a:pPr marL="285750" lvl="1" indent="-285750" algn="l" defTabSz="1244600" rtl="0">
            <a:lnSpc>
              <a:spcPct val="90000"/>
            </a:lnSpc>
            <a:spcBef>
              <a:spcPct val="0"/>
            </a:spcBef>
            <a:spcAft>
              <a:spcPct val="15000"/>
            </a:spcAft>
            <a:buChar char="••"/>
          </a:pPr>
          <a:r>
            <a:rPr lang="en-US" sz="2800" kern="1200" smtClean="0"/>
            <a:t>The original Psalm was when the writer felt abandoned by God</a:t>
          </a:r>
          <a:endParaRPr lang="en-US" sz="2800" kern="1200"/>
        </a:p>
        <a:p>
          <a:pPr marL="285750" lvl="1" indent="-285750" algn="l" defTabSz="1244600" rtl="0">
            <a:lnSpc>
              <a:spcPct val="90000"/>
            </a:lnSpc>
            <a:spcBef>
              <a:spcPct val="0"/>
            </a:spcBef>
            <a:spcAft>
              <a:spcPct val="15000"/>
            </a:spcAft>
            <a:buChar char="••"/>
          </a:pPr>
          <a:r>
            <a:rPr lang="en-US" sz="2800" kern="1200" smtClean="0"/>
            <a:t>Paul’s assurance here in Christ, we never will be</a:t>
          </a:r>
          <a:endParaRPr lang="en-US" sz="2800" kern="1200"/>
        </a:p>
      </dsp:txBody>
      <dsp:txXfrm rot="-5400000">
        <a:off x="2962656" y="629347"/>
        <a:ext cx="5090193" cy="3267268"/>
      </dsp:txXfrm>
    </dsp:sp>
    <dsp:sp modelId="{E4A2A898-F8DF-405B-A7F8-73DAEC3602F7}">
      <dsp:nvSpPr>
        <dsp:cNvPr id="0" name=""/>
        <dsp:cNvSpPr/>
      </dsp:nvSpPr>
      <dsp:spPr>
        <a:xfrm>
          <a:off x="0" y="0"/>
          <a:ext cx="2962656" cy="4525963"/>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rtl="0">
            <a:lnSpc>
              <a:spcPct val="90000"/>
            </a:lnSpc>
            <a:spcBef>
              <a:spcPct val="0"/>
            </a:spcBef>
            <a:spcAft>
              <a:spcPct val="35000"/>
            </a:spcAft>
          </a:pPr>
          <a:r>
            <a:rPr lang="en-US" sz="6500" kern="1200" smtClean="0"/>
            <a:t>Psalm 44:22</a:t>
          </a:r>
          <a:endParaRPr lang="en-US" sz="6500" kern="1200"/>
        </a:p>
      </dsp:txBody>
      <dsp:txXfrm>
        <a:off x="144625" y="144625"/>
        <a:ext cx="2673406" cy="42367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330AFD-1C7F-4277-BF35-52A7D6CA8820}">
      <dsp:nvSpPr>
        <dsp:cNvPr id="0" name=""/>
        <dsp:cNvSpPr/>
      </dsp:nvSpPr>
      <dsp:spPr>
        <a:xfrm>
          <a:off x="0" y="31413"/>
          <a:ext cx="8229600" cy="146983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rtl="0">
            <a:lnSpc>
              <a:spcPct val="90000"/>
            </a:lnSpc>
            <a:spcBef>
              <a:spcPct val="0"/>
            </a:spcBef>
            <a:spcAft>
              <a:spcPct val="35000"/>
            </a:spcAft>
          </a:pPr>
          <a:r>
            <a:rPr lang="en-US" sz="3700" kern="1200" smtClean="0"/>
            <a:t>All these things</a:t>
          </a:r>
          <a:endParaRPr lang="en-US" sz="3700" kern="1200"/>
        </a:p>
      </dsp:txBody>
      <dsp:txXfrm>
        <a:off x="71751" y="103164"/>
        <a:ext cx="8086098" cy="1326328"/>
      </dsp:txXfrm>
    </dsp:sp>
    <dsp:sp modelId="{11FBF74B-64CF-48F4-8002-5A9B63F715CA}">
      <dsp:nvSpPr>
        <dsp:cNvPr id="0" name=""/>
        <dsp:cNvSpPr/>
      </dsp:nvSpPr>
      <dsp:spPr>
        <a:xfrm>
          <a:off x="0" y="1607804"/>
          <a:ext cx="8229600" cy="146983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rtl="0">
            <a:lnSpc>
              <a:spcPct val="90000"/>
            </a:lnSpc>
            <a:spcBef>
              <a:spcPct val="0"/>
            </a:spcBef>
            <a:spcAft>
              <a:spcPct val="35000"/>
            </a:spcAft>
          </a:pPr>
          <a:r>
            <a:rPr lang="en-US" sz="3700" kern="1200" smtClean="0"/>
            <a:t>More than conquerors….not just conquerors</a:t>
          </a:r>
          <a:endParaRPr lang="en-US" sz="3700" kern="1200"/>
        </a:p>
      </dsp:txBody>
      <dsp:txXfrm>
        <a:off x="71751" y="1679555"/>
        <a:ext cx="8086098" cy="1326328"/>
      </dsp:txXfrm>
    </dsp:sp>
    <dsp:sp modelId="{CCE3A954-5BA3-4A78-97B2-3CAFD2305F61}">
      <dsp:nvSpPr>
        <dsp:cNvPr id="0" name=""/>
        <dsp:cNvSpPr/>
      </dsp:nvSpPr>
      <dsp:spPr>
        <a:xfrm>
          <a:off x="0" y="3077634"/>
          <a:ext cx="8229600" cy="1416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6990" rIns="263144" bIns="46990" numCol="1" spcCol="1270" anchor="t" anchorCtr="0">
          <a:noAutofit/>
        </a:bodyPr>
        <a:lstStyle/>
        <a:p>
          <a:pPr marL="285750" lvl="1" indent="-285750" algn="l" defTabSz="1289050" rtl="0">
            <a:lnSpc>
              <a:spcPct val="90000"/>
            </a:lnSpc>
            <a:spcBef>
              <a:spcPct val="0"/>
            </a:spcBef>
            <a:spcAft>
              <a:spcPct val="20000"/>
            </a:spcAft>
            <a:buChar char="••"/>
          </a:pPr>
          <a:r>
            <a:rPr lang="en-US" sz="2900" kern="1200" smtClean="0"/>
            <a:t>God takes care of the inside and the outside</a:t>
          </a:r>
          <a:endParaRPr lang="en-US" sz="2900" kern="1200"/>
        </a:p>
        <a:p>
          <a:pPr marL="285750" lvl="1" indent="-285750" algn="l" defTabSz="1289050" rtl="0">
            <a:lnSpc>
              <a:spcPct val="90000"/>
            </a:lnSpc>
            <a:spcBef>
              <a:spcPct val="0"/>
            </a:spcBef>
            <a:spcAft>
              <a:spcPct val="20000"/>
            </a:spcAft>
            <a:buChar char="••"/>
          </a:pPr>
          <a:r>
            <a:rPr lang="en-US" sz="2900" kern="1200" smtClean="0"/>
            <a:t>What He most promises is His presence, what He most secures us with is His love</a:t>
          </a:r>
          <a:endParaRPr lang="en-US" sz="2900" kern="1200"/>
        </a:p>
      </dsp:txBody>
      <dsp:txXfrm>
        <a:off x="0" y="3077634"/>
        <a:ext cx="8229600" cy="141691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967E91-4756-4087-BD24-5ED5AAA38279}" type="datetimeFigureOut">
              <a:rPr lang="en-US" smtClean="0"/>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F98D3-93F8-4C49-95AB-C51B8E0EA366}" type="slidenum">
              <a:rPr lang="en-US" smtClean="0"/>
              <a:t>‹#›</a:t>
            </a:fld>
            <a:endParaRPr lang="en-US"/>
          </a:p>
        </p:txBody>
      </p:sp>
    </p:spTree>
    <p:extLst>
      <p:ext uri="{BB962C8B-B14F-4D97-AF65-F5344CB8AC3E}">
        <p14:creationId xmlns:p14="http://schemas.microsoft.com/office/powerpoint/2010/main" val="1870557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967E91-4756-4087-BD24-5ED5AAA38279}" type="datetimeFigureOut">
              <a:rPr lang="en-US" smtClean="0"/>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F98D3-93F8-4C49-95AB-C51B8E0EA366}" type="slidenum">
              <a:rPr lang="en-US" smtClean="0"/>
              <a:t>‹#›</a:t>
            </a:fld>
            <a:endParaRPr lang="en-US"/>
          </a:p>
        </p:txBody>
      </p:sp>
    </p:spTree>
    <p:extLst>
      <p:ext uri="{BB962C8B-B14F-4D97-AF65-F5344CB8AC3E}">
        <p14:creationId xmlns:p14="http://schemas.microsoft.com/office/powerpoint/2010/main" val="1767909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967E91-4756-4087-BD24-5ED5AAA38279}" type="datetimeFigureOut">
              <a:rPr lang="en-US" smtClean="0"/>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F98D3-93F8-4C49-95AB-C51B8E0EA366}" type="slidenum">
              <a:rPr lang="en-US" smtClean="0"/>
              <a:t>‹#›</a:t>
            </a:fld>
            <a:endParaRPr lang="en-US"/>
          </a:p>
        </p:txBody>
      </p:sp>
    </p:spTree>
    <p:extLst>
      <p:ext uri="{BB962C8B-B14F-4D97-AF65-F5344CB8AC3E}">
        <p14:creationId xmlns:p14="http://schemas.microsoft.com/office/powerpoint/2010/main" val="2448653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967E91-4756-4087-BD24-5ED5AAA38279}" type="datetimeFigureOut">
              <a:rPr lang="en-US" smtClean="0"/>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F98D3-93F8-4C49-95AB-C51B8E0EA366}" type="slidenum">
              <a:rPr lang="en-US" smtClean="0"/>
              <a:t>‹#›</a:t>
            </a:fld>
            <a:endParaRPr lang="en-US"/>
          </a:p>
        </p:txBody>
      </p:sp>
    </p:spTree>
    <p:extLst>
      <p:ext uri="{BB962C8B-B14F-4D97-AF65-F5344CB8AC3E}">
        <p14:creationId xmlns:p14="http://schemas.microsoft.com/office/powerpoint/2010/main" val="392660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967E91-4756-4087-BD24-5ED5AAA38279}" type="datetimeFigureOut">
              <a:rPr lang="en-US" smtClean="0"/>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F98D3-93F8-4C49-95AB-C51B8E0EA366}" type="slidenum">
              <a:rPr lang="en-US" smtClean="0"/>
              <a:t>‹#›</a:t>
            </a:fld>
            <a:endParaRPr lang="en-US"/>
          </a:p>
        </p:txBody>
      </p:sp>
    </p:spTree>
    <p:extLst>
      <p:ext uri="{BB962C8B-B14F-4D97-AF65-F5344CB8AC3E}">
        <p14:creationId xmlns:p14="http://schemas.microsoft.com/office/powerpoint/2010/main" val="2757922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967E91-4756-4087-BD24-5ED5AAA38279}" type="datetimeFigureOut">
              <a:rPr lang="en-US" smtClean="0"/>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F98D3-93F8-4C49-95AB-C51B8E0EA366}" type="slidenum">
              <a:rPr lang="en-US" smtClean="0"/>
              <a:t>‹#›</a:t>
            </a:fld>
            <a:endParaRPr lang="en-US"/>
          </a:p>
        </p:txBody>
      </p:sp>
    </p:spTree>
    <p:extLst>
      <p:ext uri="{BB962C8B-B14F-4D97-AF65-F5344CB8AC3E}">
        <p14:creationId xmlns:p14="http://schemas.microsoft.com/office/powerpoint/2010/main" val="3005492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967E91-4756-4087-BD24-5ED5AAA38279}" type="datetimeFigureOut">
              <a:rPr lang="en-US" smtClean="0"/>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BF98D3-93F8-4C49-95AB-C51B8E0EA366}" type="slidenum">
              <a:rPr lang="en-US" smtClean="0"/>
              <a:t>‹#›</a:t>
            </a:fld>
            <a:endParaRPr lang="en-US"/>
          </a:p>
        </p:txBody>
      </p:sp>
    </p:spTree>
    <p:extLst>
      <p:ext uri="{BB962C8B-B14F-4D97-AF65-F5344CB8AC3E}">
        <p14:creationId xmlns:p14="http://schemas.microsoft.com/office/powerpoint/2010/main" val="1433666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967E91-4756-4087-BD24-5ED5AAA38279}" type="datetimeFigureOut">
              <a:rPr lang="en-US" smtClean="0"/>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BF98D3-93F8-4C49-95AB-C51B8E0EA366}" type="slidenum">
              <a:rPr lang="en-US" smtClean="0"/>
              <a:t>‹#›</a:t>
            </a:fld>
            <a:endParaRPr lang="en-US"/>
          </a:p>
        </p:txBody>
      </p:sp>
    </p:spTree>
    <p:extLst>
      <p:ext uri="{BB962C8B-B14F-4D97-AF65-F5344CB8AC3E}">
        <p14:creationId xmlns:p14="http://schemas.microsoft.com/office/powerpoint/2010/main" val="2273669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967E91-4756-4087-BD24-5ED5AAA38279}" type="datetimeFigureOut">
              <a:rPr lang="en-US" smtClean="0"/>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BF98D3-93F8-4C49-95AB-C51B8E0EA366}" type="slidenum">
              <a:rPr lang="en-US" smtClean="0"/>
              <a:t>‹#›</a:t>
            </a:fld>
            <a:endParaRPr lang="en-US"/>
          </a:p>
        </p:txBody>
      </p:sp>
    </p:spTree>
    <p:extLst>
      <p:ext uri="{BB962C8B-B14F-4D97-AF65-F5344CB8AC3E}">
        <p14:creationId xmlns:p14="http://schemas.microsoft.com/office/powerpoint/2010/main" val="3330173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967E91-4756-4087-BD24-5ED5AAA38279}" type="datetimeFigureOut">
              <a:rPr lang="en-US" smtClean="0"/>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F98D3-93F8-4C49-95AB-C51B8E0EA366}" type="slidenum">
              <a:rPr lang="en-US" smtClean="0"/>
              <a:t>‹#›</a:t>
            </a:fld>
            <a:endParaRPr lang="en-US"/>
          </a:p>
        </p:txBody>
      </p:sp>
    </p:spTree>
    <p:extLst>
      <p:ext uri="{BB962C8B-B14F-4D97-AF65-F5344CB8AC3E}">
        <p14:creationId xmlns:p14="http://schemas.microsoft.com/office/powerpoint/2010/main" val="1679241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967E91-4756-4087-BD24-5ED5AAA38279}" type="datetimeFigureOut">
              <a:rPr lang="en-US" smtClean="0"/>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F98D3-93F8-4C49-95AB-C51B8E0EA366}" type="slidenum">
              <a:rPr lang="en-US" smtClean="0"/>
              <a:t>‹#›</a:t>
            </a:fld>
            <a:endParaRPr lang="en-US"/>
          </a:p>
        </p:txBody>
      </p:sp>
    </p:spTree>
    <p:extLst>
      <p:ext uri="{BB962C8B-B14F-4D97-AF65-F5344CB8AC3E}">
        <p14:creationId xmlns:p14="http://schemas.microsoft.com/office/powerpoint/2010/main" val="2435594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967E91-4756-4087-BD24-5ED5AAA38279}" type="datetimeFigureOut">
              <a:rPr lang="en-US" smtClean="0"/>
              <a:t>3/8/2020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BF98D3-93F8-4C49-95AB-C51B8E0EA366}" type="slidenum">
              <a:rPr lang="en-US" smtClean="0"/>
              <a:t>‹#›</a:t>
            </a:fld>
            <a:endParaRPr lang="en-US"/>
          </a:p>
        </p:txBody>
      </p:sp>
    </p:spTree>
    <p:extLst>
      <p:ext uri="{BB962C8B-B14F-4D97-AF65-F5344CB8AC3E}">
        <p14:creationId xmlns:p14="http://schemas.microsoft.com/office/powerpoint/2010/main" val="2371777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Romans 8:34-39</a:t>
            </a:r>
            <a:endParaRPr lang="en-US" dirty="0"/>
          </a:p>
        </p:txBody>
      </p:sp>
      <p:sp>
        <p:nvSpPr>
          <p:cNvPr id="3" name="Subtitle 2"/>
          <p:cNvSpPr>
            <a:spLocks noGrp="1"/>
          </p:cNvSpPr>
          <p:nvPr>
            <p:ph type="subTitle" idx="1"/>
          </p:nvPr>
        </p:nvSpPr>
        <p:spPr/>
        <p:txBody>
          <a:bodyPr/>
          <a:lstStyle/>
          <a:p>
            <a:r>
              <a:rPr lang="en-US" dirty="0" smtClean="0"/>
              <a:t>Hear the crescendo build!</a:t>
            </a:r>
            <a:endParaRPr lang="en-US" dirty="0"/>
          </a:p>
        </p:txBody>
      </p:sp>
    </p:spTree>
    <p:extLst>
      <p:ext uri="{BB962C8B-B14F-4D97-AF65-F5344CB8AC3E}">
        <p14:creationId xmlns:p14="http://schemas.microsoft.com/office/powerpoint/2010/main" val="422992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have seen thus far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7458710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8684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8:34</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7353631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4599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8:35</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1531087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2919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8:36</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0047811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7141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8:37</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39540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05789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237</Words>
  <Application>Microsoft Office PowerPoint</Application>
  <PresentationFormat>On-screen Show (4:3)</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Romans 8:34-39</vt:lpstr>
      <vt:lpstr>What we have seen thus far</vt:lpstr>
      <vt:lpstr>Romans 8:34</vt:lpstr>
      <vt:lpstr>Romans 8:35</vt:lpstr>
      <vt:lpstr>Romans 8:36</vt:lpstr>
      <vt:lpstr>Romans 8:37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Romans 8:34-39</dc:title>
  <dc:creator>Atkin Family</dc:creator>
  <cp:lastModifiedBy>Atkin Family</cp:lastModifiedBy>
  <cp:revision>3</cp:revision>
  <dcterms:created xsi:type="dcterms:W3CDTF">2020-03-08T10:37:20Z</dcterms:created>
  <dcterms:modified xsi:type="dcterms:W3CDTF">2020-03-08T11:23:18Z</dcterms:modified>
</cp:coreProperties>
</file>