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7" r:id="rId12"/>
    <p:sldId id="267" r:id="rId13"/>
    <p:sldId id="270" r:id="rId14"/>
    <p:sldId id="271" r:id="rId15"/>
    <p:sldId id="272" r:id="rId16"/>
    <p:sldId id="257" r:id="rId17"/>
    <p:sldId id="278" r:id="rId18"/>
    <p:sldId id="260" r:id="rId19"/>
    <p:sldId id="261" r:id="rId20"/>
    <p:sldId id="273" r:id="rId21"/>
    <p:sldId id="274" r:id="rId22"/>
    <p:sldId id="275" r:id="rId23"/>
    <p:sldId id="276" r:id="rId24"/>
    <p:sldId id="280" r:id="rId25"/>
    <p:sldId id="281" r:id="rId26"/>
    <p:sldId id="279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>
      <p:cViewPr>
        <p:scale>
          <a:sx n="66" d="100"/>
          <a:sy n="66" d="100"/>
        </p:scale>
        <p:origin x="-1795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C9A3-B2B5-43E6-BA30-061233F44B57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7C4A-0526-4D0C-82DB-AFCA6C50C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C9A3-B2B5-43E6-BA30-061233F44B57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7C4A-0526-4D0C-82DB-AFCA6C50C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C9A3-B2B5-43E6-BA30-061233F44B57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7C4A-0526-4D0C-82DB-AFCA6C50C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C9A3-B2B5-43E6-BA30-061233F44B57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7C4A-0526-4D0C-82DB-AFCA6C50C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C9A3-B2B5-43E6-BA30-061233F44B57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7C4A-0526-4D0C-82DB-AFCA6C50C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C9A3-B2B5-43E6-BA30-061233F44B57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7C4A-0526-4D0C-82DB-AFCA6C50C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C9A3-B2B5-43E6-BA30-061233F44B57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7C4A-0526-4D0C-82DB-AFCA6C50C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C9A3-B2B5-43E6-BA30-061233F44B57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7C4A-0526-4D0C-82DB-AFCA6C50C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C9A3-B2B5-43E6-BA30-061233F44B57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7C4A-0526-4D0C-82DB-AFCA6C50C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C9A3-B2B5-43E6-BA30-061233F44B57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7C4A-0526-4D0C-82DB-AFCA6C50C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C9A3-B2B5-43E6-BA30-061233F44B57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7C4A-0526-4D0C-82DB-AFCA6C50C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3C9A3-B2B5-43E6-BA30-061233F44B57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97C4A-0526-4D0C-82DB-AFCA6C50CC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8" y="838200"/>
            <a:ext cx="8377802" cy="518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factors that drive your life?: Family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690" y="1752441"/>
            <a:ext cx="7246620" cy="422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factors that drive your life?: Finances 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3361"/>
            <a:ext cx="8001000" cy="439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factors that drive your life?: Rest 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772400" cy="514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factors that drive your life? :Sleep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543800" cy="493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factors that drive your life? : Exercise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85044"/>
            <a:ext cx="6096000" cy="521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factors that drive your life?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School/Work</a:t>
            </a:r>
          </a:p>
          <a:p>
            <a:r>
              <a:rPr lang="en-US" dirty="0" smtClean="0"/>
              <a:t>Relationships</a:t>
            </a:r>
          </a:p>
          <a:p>
            <a:r>
              <a:rPr lang="en-US" dirty="0" smtClean="0"/>
              <a:t>Friends</a:t>
            </a:r>
          </a:p>
          <a:p>
            <a:r>
              <a:rPr lang="en-US" dirty="0" smtClean="0"/>
              <a:t>Charity</a:t>
            </a:r>
          </a:p>
          <a:p>
            <a:r>
              <a:rPr lang="en-US" dirty="0" smtClean="0"/>
              <a:t>Entertainment/Fun</a:t>
            </a:r>
          </a:p>
          <a:p>
            <a:r>
              <a:rPr lang="en-US" dirty="0" smtClean="0"/>
              <a:t>Church Stuff</a:t>
            </a:r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Finances</a:t>
            </a:r>
          </a:p>
          <a:p>
            <a:r>
              <a:rPr lang="en-US" dirty="0" smtClean="0"/>
              <a:t>Rest </a:t>
            </a:r>
          </a:p>
          <a:p>
            <a:r>
              <a:rPr lang="en-US" dirty="0" smtClean="0"/>
              <a:t>Sleep</a:t>
            </a:r>
          </a:p>
          <a:p>
            <a:r>
              <a:rPr lang="en-US" dirty="0" smtClean="0"/>
              <a:t>Exercise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8125"/>
            <a:ext cx="8610600" cy="641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7150"/>
            <a:ext cx="5867400" cy="66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684"/>
            <a:ext cx="6870731" cy="684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Thessalonians 5:12-22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b="1" baseline="30000" dirty="0"/>
              <a:t>12 </a:t>
            </a:r>
            <a:r>
              <a:rPr lang="en-US" dirty="0"/>
              <a:t>Now we ask you, brothers and sisters, to acknowledge those who work hard among you, who care for you in the Lord and who admonish you. </a:t>
            </a:r>
            <a:r>
              <a:rPr lang="en-US" b="1" baseline="30000" dirty="0"/>
              <a:t>13 </a:t>
            </a:r>
            <a:r>
              <a:rPr lang="en-US" dirty="0"/>
              <a:t>Hold them in the highest regard in love because of their work. Live in peace with each other. </a:t>
            </a:r>
            <a:r>
              <a:rPr lang="en-US" b="1" baseline="30000" dirty="0"/>
              <a:t>14 </a:t>
            </a:r>
            <a:r>
              <a:rPr lang="en-US" dirty="0"/>
              <a:t>And we urge you, brothers and sisters, warn those who are idle and disruptive, encourage the disheartened, help the weak, be patient with everyone. </a:t>
            </a:r>
            <a:r>
              <a:rPr lang="en-US" b="1" baseline="30000" dirty="0"/>
              <a:t>15 </a:t>
            </a:r>
            <a:r>
              <a:rPr lang="en-US" dirty="0"/>
              <a:t>Make sure that nobody pays back wrong for wrong, but always strive to do what is good for each other and for everyone else.</a:t>
            </a:r>
          </a:p>
          <a:p>
            <a:r>
              <a:rPr lang="en-US" b="1" baseline="30000" dirty="0"/>
              <a:t>16 </a:t>
            </a:r>
            <a:r>
              <a:rPr lang="en-US" dirty="0"/>
              <a:t>Rejoice always, </a:t>
            </a:r>
            <a:r>
              <a:rPr lang="en-US" b="1" baseline="30000" dirty="0"/>
              <a:t>17 </a:t>
            </a:r>
            <a:r>
              <a:rPr lang="en-US" dirty="0"/>
              <a:t>pray continually, </a:t>
            </a:r>
            <a:r>
              <a:rPr lang="en-US" b="1" baseline="30000" dirty="0"/>
              <a:t>18 </a:t>
            </a:r>
            <a:r>
              <a:rPr lang="en-US" dirty="0"/>
              <a:t>give thanks in all circumstances; for this is God’s will for you in Christ Jesus.</a:t>
            </a:r>
          </a:p>
          <a:p>
            <a:r>
              <a:rPr lang="en-US" b="1" baseline="30000" dirty="0"/>
              <a:t>19 </a:t>
            </a:r>
            <a:r>
              <a:rPr lang="en-US" dirty="0"/>
              <a:t>Do not quench the Spirit. </a:t>
            </a:r>
            <a:r>
              <a:rPr lang="en-US" b="1" baseline="30000" dirty="0"/>
              <a:t>20 </a:t>
            </a:r>
            <a:r>
              <a:rPr lang="en-US" dirty="0"/>
              <a:t>Do not treat prophecies with contempt </a:t>
            </a:r>
            <a:r>
              <a:rPr lang="en-US" b="1" baseline="30000" dirty="0"/>
              <a:t>21 </a:t>
            </a:r>
            <a:r>
              <a:rPr lang="en-US" dirty="0"/>
              <a:t>but test them all; hold on to what is good, </a:t>
            </a:r>
            <a:r>
              <a:rPr lang="en-US" b="1" baseline="30000" dirty="0"/>
              <a:t>22 </a:t>
            </a:r>
            <a:r>
              <a:rPr lang="en-US" dirty="0"/>
              <a:t>reject every kind of evil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40620"/>
            <a:ext cx="8562181" cy="60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490663"/>
            <a:ext cx="86106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Philippians 4:4-7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baseline="30000" dirty="0"/>
              <a:t>4 </a:t>
            </a:r>
            <a:r>
              <a:rPr lang="en-US" dirty="0"/>
              <a:t>Rejoice in the Lord always. I will say it again: Rejoice! </a:t>
            </a:r>
            <a:r>
              <a:rPr lang="en-US" b="1" baseline="30000" dirty="0"/>
              <a:t>5 </a:t>
            </a:r>
            <a:r>
              <a:rPr lang="en-US" dirty="0"/>
              <a:t>Let your gentleness be evident to all. The Lord is near. </a:t>
            </a:r>
            <a:r>
              <a:rPr lang="en-US" b="1" baseline="30000" dirty="0"/>
              <a:t>6 </a:t>
            </a:r>
            <a:r>
              <a:rPr lang="en-US" dirty="0"/>
              <a:t>Do not be anxious about anything, but in every situation, by prayer and petition, with thanksgiving, present your requests to God. </a:t>
            </a:r>
            <a:r>
              <a:rPr lang="en-US" b="1" baseline="30000" dirty="0"/>
              <a:t>7 </a:t>
            </a:r>
            <a:r>
              <a:rPr lang="en-US" dirty="0"/>
              <a:t>And the peace of God, which transcends all understanding, will guard your hearts and your minds in Christ Jesus.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683" y="685800"/>
            <a:ext cx="920768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Philippians 4: 11-13 </a:t>
            </a:r>
            <a:br>
              <a:rPr lang="en-US" dirty="0" smtClean="0"/>
            </a:br>
            <a:r>
              <a:rPr lang="en-US" dirty="0" smtClean="0"/>
              <a:t>Simplicity of Contentment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I have learned to be content whatever the circumstances. </a:t>
            </a:r>
            <a:r>
              <a:rPr lang="en-US" b="1" baseline="30000" dirty="0"/>
              <a:t>12 </a:t>
            </a:r>
            <a:r>
              <a:rPr lang="en-US" dirty="0"/>
              <a:t>I know what it is to be in need, and I know what it is to have plenty. I have learned the secret of being content in any and every situation, whether well fed or hungry, whether living in plenty or in want. </a:t>
            </a:r>
            <a:r>
              <a:rPr lang="en-US" b="1" baseline="30000" dirty="0"/>
              <a:t>13 </a:t>
            </a:r>
            <a:r>
              <a:rPr lang="en-US" dirty="0"/>
              <a:t>I can do all this through him who gives me strength.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6989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Perfect Age?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957" y="1447800"/>
            <a:ext cx="8850043" cy="49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Timothy 6: 5-9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baseline="30000" dirty="0"/>
              <a:t>5 </a:t>
            </a:r>
            <a:r>
              <a:rPr lang="en-US" dirty="0"/>
              <a:t>and constant friction between people of corrupt mind, who have been robbed of the truth and who think that godliness is a means to financial gain.</a:t>
            </a:r>
          </a:p>
          <a:p>
            <a:r>
              <a:rPr lang="en-US" b="1" baseline="30000" dirty="0"/>
              <a:t>6 </a:t>
            </a:r>
            <a:r>
              <a:rPr lang="en-US" dirty="0"/>
              <a:t>But godliness with contentment is great gain. </a:t>
            </a:r>
            <a:r>
              <a:rPr lang="en-US" b="1" baseline="30000" dirty="0"/>
              <a:t>7 </a:t>
            </a:r>
            <a:r>
              <a:rPr lang="en-US" dirty="0"/>
              <a:t>For we brought nothing into the world, and we can take nothing out of it. </a:t>
            </a:r>
            <a:r>
              <a:rPr lang="en-US" b="1" baseline="30000" dirty="0"/>
              <a:t>8 </a:t>
            </a:r>
            <a:r>
              <a:rPr lang="en-US" dirty="0"/>
              <a:t>But if we have food and clothing, we will be content with that. </a:t>
            </a:r>
            <a:r>
              <a:rPr lang="en-US" b="1" baseline="30000" dirty="0"/>
              <a:t>9 </a:t>
            </a:r>
            <a:r>
              <a:rPr lang="en-US" dirty="0"/>
              <a:t>Those who want to get rich fall into temptation and a trap and into many foolish and harmful desires that plunge people into ruin and destruction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Living Beyond Your Means?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483205" cy="411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5715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Financial, Emotional &amp; Schedule</a:t>
            </a:r>
            <a:endParaRPr lang="en-US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Spirit Guided Contentment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1. Continuous prayer.- Constant Selfless Contact </a:t>
            </a:r>
          </a:p>
          <a:p>
            <a:pPr>
              <a:buNone/>
            </a:pPr>
            <a:r>
              <a:rPr lang="en-US" dirty="0" smtClean="0"/>
              <a:t>2. Listen- be silent, walk with HIM.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Live with in your means - in all ways  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Simplify your life around God’s desires (say No)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Trust the ‘still small voice’ then be present. 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Unhurried Peace and Power in HIS will.  </a:t>
            </a:r>
            <a:endParaRPr lang="en-US" dirty="0"/>
          </a:p>
          <a:p>
            <a:pPr marL="514350" indent="-514350">
              <a:buAutoNum type="arabicPeriod" startAt="3"/>
            </a:pPr>
            <a:r>
              <a:rPr lang="en-US" dirty="0" smtClean="0"/>
              <a:t>Freedom in Contentment regardless of Circumstances 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Rest in HIM- </a:t>
            </a:r>
            <a:r>
              <a:rPr lang="en-US" smtClean="0"/>
              <a:t>HIS </a:t>
            </a:r>
            <a:r>
              <a:rPr lang="en-US"/>
              <a:t>f</a:t>
            </a:r>
            <a:r>
              <a:rPr lang="en-US" smtClean="0"/>
              <a:t>ire or our Fire?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313" y="1676400"/>
            <a:ext cx="8818687" cy="374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factors that drive your life?: Work/School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136369" cy="48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factors that drive your life? : Relationships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07284"/>
            <a:ext cx="6172200" cy="520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factors that drive your life?: Friends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409" y="1600200"/>
            <a:ext cx="8166391" cy="456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factors that drive your life? : Charity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46098"/>
            <a:ext cx="7622430" cy="452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factors that drive your life? : Entertainment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072254" cy="4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factors that drive your life? : Church Stuff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26791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244</Words>
  <Application>Microsoft Office PowerPoint</Application>
  <PresentationFormat>On-screen Show (4:3)</PresentationFormat>
  <Paragraphs>46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What are the factors that drive your life?: Work/School</vt:lpstr>
      <vt:lpstr>What are the factors that drive your life? : Relationships</vt:lpstr>
      <vt:lpstr>What are the factors that drive your life?: Friends</vt:lpstr>
      <vt:lpstr>What are the factors that drive your life? : Charity</vt:lpstr>
      <vt:lpstr>What are the factors that drive your life? : Entertainment</vt:lpstr>
      <vt:lpstr>What are the factors that drive your life? : Church Stuff</vt:lpstr>
      <vt:lpstr>What are the factors that drive your life?: Family</vt:lpstr>
      <vt:lpstr>What are the factors that drive your life?: Finances </vt:lpstr>
      <vt:lpstr>What are the factors that drive your life?: Rest </vt:lpstr>
      <vt:lpstr>What are the factors that drive your life? :Sleep</vt:lpstr>
      <vt:lpstr>What are the factors that drive your life? : Exercise</vt:lpstr>
      <vt:lpstr>What are the factors that drive your life?</vt:lpstr>
      <vt:lpstr>Slide 16</vt:lpstr>
      <vt:lpstr>Slide 17</vt:lpstr>
      <vt:lpstr>Slide 18</vt:lpstr>
      <vt:lpstr>1 Thessalonians 5:12-22</vt:lpstr>
      <vt:lpstr>Slide 20</vt:lpstr>
      <vt:lpstr>Philippians 4:4-7</vt:lpstr>
      <vt:lpstr>Slide 22</vt:lpstr>
      <vt:lpstr>Philippians 4: 11-13  Simplicity of Contentment</vt:lpstr>
      <vt:lpstr>Slide 24</vt:lpstr>
      <vt:lpstr>What’s the Perfect Age?</vt:lpstr>
      <vt:lpstr>1 Timothy 6: 5-9</vt:lpstr>
      <vt:lpstr>Living Beyond Your Means?</vt:lpstr>
      <vt:lpstr>Spirit Guided Contentment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CDA</dc:creator>
  <cp:lastModifiedBy>CDA</cp:lastModifiedBy>
  <cp:revision>18</cp:revision>
  <dcterms:created xsi:type="dcterms:W3CDTF">2020-02-29T23:37:15Z</dcterms:created>
  <dcterms:modified xsi:type="dcterms:W3CDTF">2020-03-01T02:51:10Z</dcterms:modified>
</cp:coreProperties>
</file>