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4" d="100"/>
          <a:sy n="44" d="100"/>
        </p:scale>
        <p:origin x="-114" y="-3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2DA34FE-CCB0-4A16-BA56-8E3158A1819B}" type="doc">
      <dgm:prSet loTypeId="urn:microsoft.com/office/officeart/2005/8/layout/vList5" loCatId="list" qsTypeId="urn:microsoft.com/office/officeart/2005/8/quickstyle/3d1" qsCatId="3D" csTypeId="urn:microsoft.com/office/officeart/2005/8/colors/accent1_2" csCatId="accent1"/>
      <dgm:spPr/>
      <dgm:t>
        <a:bodyPr/>
        <a:lstStyle/>
        <a:p>
          <a:endParaRPr lang="en-US"/>
        </a:p>
      </dgm:t>
    </dgm:pt>
    <dgm:pt modelId="{6F0ED80D-4B71-4A7C-A974-618D7F1FEF8E}">
      <dgm:prSet/>
      <dgm:spPr/>
      <dgm:t>
        <a:bodyPr/>
        <a:lstStyle/>
        <a:p>
          <a:pPr rtl="0"/>
          <a:r>
            <a:rPr lang="en-US" smtClean="0"/>
            <a:t>PROTHESIS (Greek)- for the word purpose in NIV</a:t>
          </a:r>
          <a:endParaRPr lang="en-US"/>
        </a:p>
      </dgm:t>
    </dgm:pt>
    <dgm:pt modelId="{9D5A07A5-A8BA-4870-9B73-0C21830F995A}" type="parTrans" cxnId="{71D91776-3D71-445D-BAD4-446C7A312589}">
      <dgm:prSet/>
      <dgm:spPr/>
      <dgm:t>
        <a:bodyPr/>
        <a:lstStyle/>
        <a:p>
          <a:endParaRPr lang="en-US"/>
        </a:p>
      </dgm:t>
    </dgm:pt>
    <dgm:pt modelId="{E6813632-7B09-488A-B7DD-8C30945B7A43}" type="sibTrans" cxnId="{71D91776-3D71-445D-BAD4-446C7A312589}">
      <dgm:prSet/>
      <dgm:spPr/>
      <dgm:t>
        <a:bodyPr/>
        <a:lstStyle/>
        <a:p>
          <a:endParaRPr lang="en-US"/>
        </a:p>
      </dgm:t>
    </dgm:pt>
    <dgm:pt modelId="{BAA9AF49-D2FD-4F3C-8B0B-AFB5C77AAFB2}">
      <dgm:prSet/>
      <dgm:spPr/>
      <dgm:t>
        <a:bodyPr/>
        <a:lstStyle/>
        <a:p>
          <a:pPr rtl="0"/>
          <a:r>
            <a:rPr lang="en-US" smtClean="0"/>
            <a:t>A setting forth, a presentation, determination, plan or will.</a:t>
          </a:r>
          <a:endParaRPr lang="en-US"/>
        </a:p>
      </dgm:t>
    </dgm:pt>
    <dgm:pt modelId="{038C77F6-DDB3-4B2A-9C54-EBDBED8A5772}" type="parTrans" cxnId="{E138EDF1-0D29-4418-A46C-AF557DA1D14C}">
      <dgm:prSet/>
      <dgm:spPr/>
      <dgm:t>
        <a:bodyPr/>
        <a:lstStyle/>
        <a:p>
          <a:endParaRPr lang="en-US"/>
        </a:p>
      </dgm:t>
    </dgm:pt>
    <dgm:pt modelId="{32A26D75-C062-470E-AC47-3BE5801B1140}" type="sibTrans" cxnId="{E138EDF1-0D29-4418-A46C-AF557DA1D14C}">
      <dgm:prSet/>
      <dgm:spPr/>
      <dgm:t>
        <a:bodyPr/>
        <a:lstStyle/>
        <a:p>
          <a:endParaRPr lang="en-US"/>
        </a:p>
      </dgm:t>
    </dgm:pt>
    <dgm:pt modelId="{CE6D86ED-2624-460B-9CB7-1F24BDF98451}">
      <dgm:prSet/>
      <dgm:spPr/>
      <dgm:t>
        <a:bodyPr/>
        <a:lstStyle/>
        <a:p>
          <a:pPr rtl="0"/>
          <a:r>
            <a:rPr lang="en-US" smtClean="0"/>
            <a:t>It involves purpose, resolve and design</a:t>
          </a:r>
          <a:endParaRPr lang="en-US"/>
        </a:p>
      </dgm:t>
    </dgm:pt>
    <dgm:pt modelId="{83B78DA3-D919-402F-B852-0C380CCF2E92}" type="parTrans" cxnId="{83818F70-44DB-4064-82B9-3CF5140C2203}">
      <dgm:prSet/>
      <dgm:spPr/>
      <dgm:t>
        <a:bodyPr/>
        <a:lstStyle/>
        <a:p>
          <a:endParaRPr lang="en-US"/>
        </a:p>
      </dgm:t>
    </dgm:pt>
    <dgm:pt modelId="{B56E428D-DD21-4E34-9B3C-321C8D5D604B}" type="sibTrans" cxnId="{83818F70-44DB-4064-82B9-3CF5140C2203}">
      <dgm:prSet/>
      <dgm:spPr/>
      <dgm:t>
        <a:bodyPr/>
        <a:lstStyle/>
        <a:p>
          <a:endParaRPr lang="en-US"/>
        </a:p>
      </dgm:t>
    </dgm:pt>
    <dgm:pt modelId="{F3E5BDB3-4B29-4F98-AB1B-26D83FDC13E9}">
      <dgm:prSet/>
      <dgm:spPr/>
      <dgm:t>
        <a:bodyPr/>
        <a:lstStyle/>
        <a:p>
          <a:pPr rtl="0"/>
          <a:r>
            <a:rPr lang="en-US" smtClean="0"/>
            <a:t>The point being is that we were called by virtue of God’s design and not our own</a:t>
          </a:r>
          <a:endParaRPr lang="en-US"/>
        </a:p>
      </dgm:t>
    </dgm:pt>
    <dgm:pt modelId="{54AC5296-7F22-4335-AC27-AE22CFA6C76D}" type="parTrans" cxnId="{415760E9-B7AA-44AB-A739-3C167A9D3535}">
      <dgm:prSet/>
      <dgm:spPr/>
      <dgm:t>
        <a:bodyPr/>
        <a:lstStyle/>
        <a:p>
          <a:endParaRPr lang="en-US"/>
        </a:p>
      </dgm:t>
    </dgm:pt>
    <dgm:pt modelId="{888126A8-B7DD-400F-BAC8-6DB4E103AB62}" type="sibTrans" cxnId="{415760E9-B7AA-44AB-A739-3C167A9D3535}">
      <dgm:prSet/>
      <dgm:spPr/>
      <dgm:t>
        <a:bodyPr/>
        <a:lstStyle/>
        <a:p>
          <a:endParaRPr lang="en-US"/>
        </a:p>
      </dgm:t>
    </dgm:pt>
    <dgm:pt modelId="{5FFE64ED-CDCB-43EE-A1D9-D95AB04688AC}" type="pres">
      <dgm:prSet presAssocID="{42DA34FE-CCB0-4A16-BA56-8E3158A1819B}" presName="Name0" presStyleCnt="0">
        <dgm:presLayoutVars>
          <dgm:dir/>
          <dgm:animLvl val="lvl"/>
          <dgm:resizeHandles val="exact"/>
        </dgm:presLayoutVars>
      </dgm:prSet>
      <dgm:spPr/>
      <dgm:t>
        <a:bodyPr/>
        <a:lstStyle/>
        <a:p>
          <a:endParaRPr lang="en-US"/>
        </a:p>
      </dgm:t>
    </dgm:pt>
    <dgm:pt modelId="{0FB1FEA8-4517-4414-B4EF-61508EB54FBF}" type="pres">
      <dgm:prSet presAssocID="{6F0ED80D-4B71-4A7C-A974-618D7F1FEF8E}" presName="linNode" presStyleCnt="0"/>
      <dgm:spPr/>
    </dgm:pt>
    <dgm:pt modelId="{95F81D71-3B39-4904-930C-0FD8BCE59476}" type="pres">
      <dgm:prSet presAssocID="{6F0ED80D-4B71-4A7C-A974-618D7F1FEF8E}" presName="parentText" presStyleLbl="node1" presStyleIdx="0" presStyleCnt="1">
        <dgm:presLayoutVars>
          <dgm:chMax val="1"/>
          <dgm:bulletEnabled val="1"/>
        </dgm:presLayoutVars>
      </dgm:prSet>
      <dgm:spPr/>
      <dgm:t>
        <a:bodyPr/>
        <a:lstStyle/>
        <a:p>
          <a:endParaRPr lang="en-US"/>
        </a:p>
      </dgm:t>
    </dgm:pt>
    <dgm:pt modelId="{CD496AF3-DD95-4E8F-A181-39E57A5D434F}" type="pres">
      <dgm:prSet presAssocID="{6F0ED80D-4B71-4A7C-A974-618D7F1FEF8E}" presName="descendantText" presStyleLbl="alignAccFollowNode1" presStyleIdx="0" presStyleCnt="1">
        <dgm:presLayoutVars>
          <dgm:bulletEnabled val="1"/>
        </dgm:presLayoutVars>
      </dgm:prSet>
      <dgm:spPr/>
      <dgm:t>
        <a:bodyPr/>
        <a:lstStyle/>
        <a:p>
          <a:endParaRPr lang="en-US"/>
        </a:p>
      </dgm:t>
    </dgm:pt>
  </dgm:ptLst>
  <dgm:cxnLst>
    <dgm:cxn modelId="{D944C963-29D7-4A2B-BF65-69BB535C5C4F}" type="presOf" srcId="{CE6D86ED-2624-460B-9CB7-1F24BDF98451}" destId="{CD496AF3-DD95-4E8F-A181-39E57A5D434F}" srcOrd="0" destOrd="1" presId="urn:microsoft.com/office/officeart/2005/8/layout/vList5"/>
    <dgm:cxn modelId="{71D91776-3D71-445D-BAD4-446C7A312589}" srcId="{42DA34FE-CCB0-4A16-BA56-8E3158A1819B}" destId="{6F0ED80D-4B71-4A7C-A974-618D7F1FEF8E}" srcOrd="0" destOrd="0" parTransId="{9D5A07A5-A8BA-4870-9B73-0C21830F995A}" sibTransId="{E6813632-7B09-488A-B7DD-8C30945B7A43}"/>
    <dgm:cxn modelId="{9EECC173-8CCB-459B-BE7F-F5031CCAD7FD}" type="presOf" srcId="{BAA9AF49-D2FD-4F3C-8B0B-AFB5C77AAFB2}" destId="{CD496AF3-DD95-4E8F-A181-39E57A5D434F}" srcOrd="0" destOrd="0" presId="urn:microsoft.com/office/officeart/2005/8/layout/vList5"/>
    <dgm:cxn modelId="{EAEA784F-9781-4C98-AA78-11CADF850712}" type="presOf" srcId="{F3E5BDB3-4B29-4F98-AB1B-26D83FDC13E9}" destId="{CD496AF3-DD95-4E8F-A181-39E57A5D434F}" srcOrd="0" destOrd="2" presId="urn:microsoft.com/office/officeart/2005/8/layout/vList5"/>
    <dgm:cxn modelId="{415760E9-B7AA-44AB-A739-3C167A9D3535}" srcId="{6F0ED80D-4B71-4A7C-A974-618D7F1FEF8E}" destId="{F3E5BDB3-4B29-4F98-AB1B-26D83FDC13E9}" srcOrd="2" destOrd="0" parTransId="{54AC5296-7F22-4335-AC27-AE22CFA6C76D}" sibTransId="{888126A8-B7DD-400F-BAC8-6DB4E103AB62}"/>
    <dgm:cxn modelId="{5AED8D64-64B8-478A-9F02-795886326C10}" type="presOf" srcId="{6F0ED80D-4B71-4A7C-A974-618D7F1FEF8E}" destId="{95F81D71-3B39-4904-930C-0FD8BCE59476}" srcOrd="0" destOrd="0" presId="urn:microsoft.com/office/officeart/2005/8/layout/vList5"/>
    <dgm:cxn modelId="{62DA221E-8BD1-441A-85FF-E365302BF460}" type="presOf" srcId="{42DA34FE-CCB0-4A16-BA56-8E3158A1819B}" destId="{5FFE64ED-CDCB-43EE-A1D9-D95AB04688AC}" srcOrd="0" destOrd="0" presId="urn:microsoft.com/office/officeart/2005/8/layout/vList5"/>
    <dgm:cxn modelId="{83818F70-44DB-4064-82B9-3CF5140C2203}" srcId="{6F0ED80D-4B71-4A7C-A974-618D7F1FEF8E}" destId="{CE6D86ED-2624-460B-9CB7-1F24BDF98451}" srcOrd="1" destOrd="0" parTransId="{83B78DA3-D919-402F-B852-0C380CCF2E92}" sibTransId="{B56E428D-DD21-4E34-9B3C-321C8D5D604B}"/>
    <dgm:cxn modelId="{E138EDF1-0D29-4418-A46C-AF557DA1D14C}" srcId="{6F0ED80D-4B71-4A7C-A974-618D7F1FEF8E}" destId="{BAA9AF49-D2FD-4F3C-8B0B-AFB5C77AAFB2}" srcOrd="0" destOrd="0" parTransId="{038C77F6-DDB3-4B2A-9C54-EBDBED8A5772}" sibTransId="{32A26D75-C062-470E-AC47-3BE5801B1140}"/>
    <dgm:cxn modelId="{480FC298-087F-46C6-9B4E-A9418BEB8469}" type="presParOf" srcId="{5FFE64ED-CDCB-43EE-A1D9-D95AB04688AC}" destId="{0FB1FEA8-4517-4414-B4EF-61508EB54FBF}" srcOrd="0" destOrd="0" presId="urn:microsoft.com/office/officeart/2005/8/layout/vList5"/>
    <dgm:cxn modelId="{5B45ECE2-BC83-4044-85C0-FB505703C983}" type="presParOf" srcId="{0FB1FEA8-4517-4414-B4EF-61508EB54FBF}" destId="{95F81D71-3B39-4904-930C-0FD8BCE59476}" srcOrd="0" destOrd="0" presId="urn:microsoft.com/office/officeart/2005/8/layout/vList5"/>
    <dgm:cxn modelId="{3AF7D4C6-135D-4A1A-8192-2652EB89133E}" type="presParOf" srcId="{0FB1FEA8-4517-4414-B4EF-61508EB54FBF}" destId="{CD496AF3-DD95-4E8F-A181-39E57A5D434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D5ECDB5-964E-4D89-B363-72EB9DAFF3BB}" type="doc">
      <dgm:prSet loTypeId="urn:microsoft.com/office/officeart/2005/8/layout/process1" loCatId="process" qsTypeId="urn:microsoft.com/office/officeart/2005/8/quickstyle/3d1" qsCatId="3D" csTypeId="urn:microsoft.com/office/officeart/2005/8/colors/accent1_2" csCatId="accent1"/>
      <dgm:spPr/>
      <dgm:t>
        <a:bodyPr/>
        <a:lstStyle/>
        <a:p>
          <a:endParaRPr lang="en-US"/>
        </a:p>
      </dgm:t>
    </dgm:pt>
    <dgm:pt modelId="{413A2AB3-9645-4A73-A4D5-AA6CC1B15730}">
      <dgm:prSet/>
      <dgm:spPr/>
      <dgm:t>
        <a:bodyPr/>
        <a:lstStyle/>
        <a:p>
          <a:pPr rtl="0"/>
          <a:r>
            <a:rPr lang="en-US" b="1" smtClean="0"/>
            <a:t>As Paul talks about the call in verse 28, He recognizes there are two things that precede it and 2 things that follow it and that is what we have in verses 29+30</a:t>
          </a:r>
          <a:endParaRPr lang="en-US" b="1"/>
        </a:p>
      </dgm:t>
    </dgm:pt>
    <dgm:pt modelId="{B48825DC-B408-46ED-9770-C3627677A10F}" type="parTrans" cxnId="{167727DE-71BD-489A-8482-509D93E88F1B}">
      <dgm:prSet/>
      <dgm:spPr/>
      <dgm:t>
        <a:bodyPr/>
        <a:lstStyle/>
        <a:p>
          <a:endParaRPr lang="en-US" b="1"/>
        </a:p>
      </dgm:t>
    </dgm:pt>
    <dgm:pt modelId="{D5E50119-5FE4-468A-B7F8-70ED2EA91F17}" type="sibTrans" cxnId="{167727DE-71BD-489A-8482-509D93E88F1B}">
      <dgm:prSet/>
      <dgm:spPr/>
      <dgm:t>
        <a:bodyPr/>
        <a:lstStyle/>
        <a:p>
          <a:endParaRPr lang="en-US" b="1"/>
        </a:p>
      </dgm:t>
    </dgm:pt>
    <dgm:pt modelId="{C68027B8-96C7-4D7D-951E-50E9E6D3F868}">
      <dgm:prSet/>
      <dgm:spPr/>
      <dgm:t>
        <a:bodyPr/>
        <a:lstStyle/>
        <a:p>
          <a:pPr rtl="0"/>
          <a:r>
            <a:rPr lang="en-US" sz="2100" b="1" smtClean="0"/>
            <a:t>Foreknew is PROGINOSKO</a:t>
          </a:r>
          <a:endParaRPr lang="en-US" sz="2100" b="1"/>
        </a:p>
      </dgm:t>
    </dgm:pt>
    <dgm:pt modelId="{6CE53FA6-350B-40E5-ABF5-BACAD1488568}" type="parTrans" cxnId="{8B4287D5-D18C-43A9-8C44-BE1F9236FBDE}">
      <dgm:prSet/>
      <dgm:spPr/>
      <dgm:t>
        <a:bodyPr/>
        <a:lstStyle/>
        <a:p>
          <a:endParaRPr lang="en-US" b="1"/>
        </a:p>
      </dgm:t>
    </dgm:pt>
    <dgm:pt modelId="{A2D938B8-AFD0-4717-9C50-41674E98FB04}" type="sibTrans" cxnId="{8B4287D5-D18C-43A9-8C44-BE1F9236FBDE}">
      <dgm:prSet/>
      <dgm:spPr/>
      <dgm:t>
        <a:bodyPr/>
        <a:lstStyle/>
        <a:p>
          <a:endParaRPr lang="en-US" b="1"/>
        </a:p>
      </dgm:t>
    </dgm:pt>
    <dgm:pt modelId="{68AF74D9-39C1-494A-A672-4BE0F569B9D8}">
      <dgm:prSet custT="1"/>
      <dgm:spPr/>
      <dgm:t>
        <a:bodyPr/>
        <a:lstStyle/>
        <a:p>
          <a:pPr rtl="0"/>
          <a:r>
            <a:rPr lang="en-US" sz="2400" b="1" dirty="0" smtClean="0"/>
            <a:t>When used of God’s eternal counsel, it includes all that God has considered and purposed to do prior to human history</a:t>
          </a:r>
          <a:endParaRPr lang="en-US" sz="2400" b="1" dirty="0"/>
        </a:p>
      </dgm:t>
    </dgm:pt>
    <dgm:pt modelId="{A3999C64-E377-4214-88A3-1E39F8DF59A8}" type="parTrans" cxnId="{554A9660-B6D1-4297-A51B-6173B114EE47}">
      <dgm:prSet/>
      <dgm:spPr/>
      <dgm:t>
        <a:bodyPr/>
        <a:lstStyle/>
        <a:p>
          <a:endParaRPr lang="en-US" b="1"/>
        </a:p>
      </dgm:t>
    </dgm:pt>
    <dgm:pt modelId="{BC96D85F-F4E0-4562-9062-5B5D52EF5855}" type="sibTrans" cxnId="{554A9660-B6D1-4297-A51B-6173B114EE47}">
      <dgm:prSet/>
      <dgm:spPr/>
      <dgm:t>
        <a:bodyPr/>
        <a:lstStyle/>
        <a:p>
          <a:endParaRPr lang="en-US" b="1"/>
        </a:p>
      </dgm:t>
    </dgm:pt>
    <dgm:pt modelId="{34973D2C-B434-45A9-8C5E-5D5D383E01AC}" type="pres">
      <dgm:prSet presAssocID="{7D5ECDB5-964E-4D89-B363-72EB9DAFF3BB}" presName="Name0" presStyleCnt="0">
        <dgm:presLayoutVars>
          <dgm:dir/>
          <dgm:resizeHandles val="exact"/>
        </dgm:presLayoutVars>
      </dgm:prSet>
      <dgm:spPr/>
      <dgm:t>
        <a:bodyPr/>
        <a:lstStyle/>
        <a:p>
          <a:endParaRPr lang="en-US"/>
        </a:p>
      </dgm:t>
    </dgm:pt>
    <dgm:pt modelId="{96ED6A4E-1F8C-40D6-8118-071A078E22DA}" type="pres">
      <dgm:prSet presAssocID="{413A2AB3-9645-4A73-A4D5-AA6CC1B15730}" presName="node" presStyleLbl="node1" presStyleIdx="0" presStyleCnt="2">
        <dgm:presLayoutVars>
          <dgm:bulletEnabled val="1"/>
        </dgm:presLayoutVars>
      </dgm:prSet>
      <dgm:spPr/>
      <dgm:t>
        <a:bodyPr/>
        <a:lstStyle/>
        <a:p>
          <a:endParaRPr lang="en-US"/>
        </a:p>
      </dgm:t>
    </dgm:pt>
    <dgm:pt modelId="{1E49955D-3982-44B0-B08F-3CAACA13317A}" type="pres">
      <dgm:prSet presAssocID="{D5E50119-5FE4-468A-B7F8-70ED2EA91F17}" presName="sibTrans" presStyleLbl="sibTrans2D1" presStyleIdx="0" presStyleCnt="1"/>
      <dgm:spPr/>
      <dgm:t>
        <a:bodyPr/>
        <a:lstStyle/>
        <a:p>
          <a:endParaRPr lang="en-US"/>
        </a:p>
      </dgm:t>
    </dgm:pt>
    <dgm:pt modelId="{29E582AE-3D03-4F10-84A6-497625051653}" type="pres">
      <dgm:prSet presAssocID="{D5E50119-5FE4-468A-B7F8-70ED2EA91F17}" presName="connectorText" presStyleLbl="sibTrans2D1" presStyleIdx="0" presStyleCnt="1"/>
      <dgm:spPr/>
      <dgm:t>
        <a:bodyPr/>
        <a:lstStyle/>
        <a:p>
          <a:endParaRPr lang="en-US"/>
        </a:p>
      </dgm:t>
    </dgm:pt>
    <dgm:pt modelId="{D133625C-0FC6-4D5A-9FB6-2D2379469A43}" type="pres">
      <dgm:prSet presAssocID="{C68027B8-96C7-4D7D-951E-50E9E6D3F868}" presName="node" presStyleLbl="node1" presStyleIdx="1" presStyleCnt="2">
        <dgm:presLayoutVars>
          <dgm:bulletEnabled val="1"/>
        </dgm:presLayoutVars>
      </dgm:prSet>
      <dgm:spPr/>
      <dgm:t>
        <a:bodyPr/>
        <a:lstStyle/>
        <a:p>
          <a:endParaRPr lang="en-US"/>
        </a:p>
      </dgm:t>
    </dgm:pt>
  </dgm:ptLst>
  <dgm:cxnLst>
    <dgm:cxn modelId="{D548D0C9-1D06-4954-A75C-E6C9C8FCE856}" type="presOf" srcId="{7D5ECDB5-964E-4D89-B363-72EB9DAFF3BB}" destId="{34973D2C-B434-45A9-8C5E-5D5D383E01AC}" srcOrd="0" destOrd="0" presId="urn:microsoft.com/office/officeart/2005/8/layout/process1"/>
    <dgm:cxn modelId="{1717FAF7-71B5-41C8-AF21-1359A255CAC7}" type="presOf" srcId="{D5E50119-5FE4-468A-B7F8-70ED2EA91F17}" destId="{1E49955D-3982-44B0-B08F-3CAACA13317A}" srcOrd="0" destOrd="0" presId="urn:microsoft.com/office/officeart/2005/8/layout/process1"/>
    <dgm:cxn modelId="{7DAC9716-A9DE-4034-BBF3-150660EC4019}" type="presOf" srcId="{D5E50119-5FE4-468A-B7F8-70ED2EA91F17}" destId="{29E582AE-3D03-4F10-84A6-497625051653}" srcOrd="1" destOrd="0" presId="urn:microsoft.com/office/officeart/2005/8/layout/process1"/>
    <dgm:cxn modelId="{18C8D9E6-82EE-401C-A8E8-7E40DD940938}" type="presOf" srcId="{C68027B8-96C7-4D7D-951E-50E9E6D3F868}" destId="{D133625C-0FC6-4D5A-9FB6-2D2379469A43}" srcOrd="0" destOrd="0" presId="urn:microsoft.com/office/officeart/2005/8/layout/process1"/>
    <dgm:cxn modelId="{AE634593-4CD1-439E-91EA-D700B0892FB6}" type="presOf" srcId="{68AF74D9-39C1-494A-A672-4BE0F569B9D8}" destId="{D133625C-0FC6-4D5A-9FB6-2D2379469A43}" srcOrd="0" destOrd="1" presId="urn:microsoft.com/office/officeart/2005/8/layout/process1"/>
    <dgm:cxn modelId="{167727DE-71BD-489A-8482-509D93E88F1B}" srcId="{7D5ECDB5-964E-4D89-B363-72EB9DAFF3BB}" destId="{413A2AB3-9645-4A73-A4D5-AA6CC1B15730}" srcOrd="0" destOrd="0" parTransId="{B48825DC-B408-46ED-9770-C3627677A10F}" sibTransId="{D5E50119-5FE4-468A-B7F8-70ED2EA91F17}"/>
    <dgm:cxn modelId="{0D865D41-DC3C-41A8-86F9-FE86F93FFB19}" type="presOf" srcId="{413A2AB3-9645-4A73-A4D5-AA6CC1B15730}" destId="{96ED6A4E-1F8C-40D6-8118-071A078E22DA}" srcOrd="0" destOrd="0" presId="urn:microsoft.com/office/officeart/2005/8/layout/process1"/>
    <dgm:cxn modelId="{8B4287D5-D18C-43A9-8C44-BE1F9236FBDE}" srcId="{7D5ECDB5-964E-4D89-B363-72EB9DAFF3BB}" destId="{C68027B8-96C7-4D7D-951E-50E9E6D3F868}" srcOrd="1" destOrd="0" parTransId="{6CE53FA6-350B-40E5-ABF5-BACAD1488568}" sibTransId="{A2D938B8-AFD0-4717-9C50-41674E98FB04}"/>
    <dgm:cxn modelId="{554A9660-B6D1-4297-A51B-6173B114EE47}" srcId="{C68027B8-96C7-4D7D-951E-50E9E6D3F868}" destId="{68AF74D9-39C1-494A-A672-4BE0F569B9D8}" srcOrd="0" destOrd="0" parTransId="{A3999C64-E377-4214-88A3-1E39F8DF59A8}" sibTransId="{BC96D85F-F4E0-4562-9062-5B5D52EF5855}"/>
    <dgm:cxn modelId="{F5BDF12A-0336-4B71-86C8-97B5AD43162F}" type="presParOf" srcId="{34973D2C-B434-45A9-8C5E-5D5D383E01AC}" destId="{96ED6A4E-1F8C-40D6-8118-071A078E22DA}" srcOrd="0" destOrd="0" presId="urn:microsoft.com/office/officeart/2005/8/layout/process1"/>
    <dgm:cxn modelId="{BBBE5C85-8657-44EB-8E2C-12A62B04DF33}" type="presParOf" srcId="{34973D2C-B434-45A9-8C5E-5D5D383E01AC}" destId="{1E49955D-3982-44B0-B08F-3CAACA13317A}" srcOrd="1" destOrd="0" presId="urn:microsoft.com/office/officeart/2005/8/layout/process1"/>
    <dgm:cxn modelId="{F85E2CAE-C7C9-4FD0-8460-6FD10B0DFCED}" type="presParOf" srcId="{1E49955D-3982-44B0-B08F-3CAACA13317A}" destId="{29E582AE-3D03-4F10-84A6-497625051653}" srcOrd="0" destOrd="0" presId="urn:microsoft.com/office/officeart/2005/8/layout/process1"/>
    <dgm:cxn modelId="{663037F2-7A3C-4CCD-8790-A5A9AE873763}" type="presParOf" srcId="{34973D2C-B434-45A9-8C5E-5D5D383E01AC}" destId="{D133625C-0FC6-4D5A-9FB6-2D2379469A43}"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B9B99C0-F8EF-423A-96E0-B8DAB1CA299B}" type="doc">
      <dgm:prSet loTypeId="urn:microsoft.com/office/officeart/2005/8/layout/process1" loCatId="process" qsTypeId="urn:microsoft.com/office/officeart/2005/8/quickstyle/3d1" qsCatId="3D" csTypeId="urn:microsoft.com/office/officeart/2005/8/colors/accent1_2" csCatId="accent1"/>
      <dgm:spPr/>
      <dgm:t>
        <a:bodyPr/>
        <a:lstStyle/>
        <a:p>
          <a:endParaRPr lang="en-US"/>
        </a:p>
      </dgm:t>
    </dgm:pt>
    <dgm:pt modelId="{8B331778-23A0-4892-997B-8623620C367F}">
      <dgm:prSet/>
      <dgm:spPr/>
      <dgm:t>
        <a:bodyPr/>
        <a:lstStyle/>
        <a:p>
          <a:pPr rtl="0"/>
          <a:r>
            <a:rPr lang="en-US" smtClean="0"/>
            <a:t>In the language of Scripture, something foreknown is not simply that which God was aware of prior to a certain point.  Rather it is presented as that which God gave prior consent to, that which received His favorable or special recognition.  Hence, this term is reserved for those matters which God favorably, deliberately and freely chose and ordained.</a:t>
          </a:r>
          <a:endParaRPr lang="en-US"/>
        </a:p>
      </dgm:t>
    </dgm:pt>
    <dgm:pt modelId="{4AA13A74-461F-4069-98EF-C66881114F33}" type="parTrans" cxnId="{0C2FA4A4-8D8C-4450-896E-187592709149}">
      <dgm:prSet/>
      <dgm:spPr/>
      <dgm:t>
        <a:bodyPr/>
        <a:lstStyle/>
        <a:p>
          <a:endParaRPr lang="en-US"/>
        </a:p>
      </dgm:t>
    </dgm:pt>
    <dgm:pt modelId="{FD9C285B-4423-4F6F-9675-79FCBD5CCB34}" type="sibTrans" cxnId="{0C2FA4A4-8D8C-4450-896E-187592709149}">
      <dgm:prSet/>
      <dgm:spPr/>
      <dgm:t>
        <a:bodyPr/>
        <a:lstStyle/>
        <a:p>
          <a:endParaRPr lang="en-US"/>
        </a:p>
      </dgm:t>
    </dgm:pt>
    <dgm:pt modelId="{9BD01577-A6CB-4E7D-915B-5F22E2553C82}" type="pres">
      <dgm:prSet presAssocID="{1B9B99C0-F8EF-423A-96E0-B8DAB1CA299B}" presName="Name0" presStyleCnt="0">
        <dgm:presLayoutVars>
          <dgm:dir/>
          <dgm:resizeHandles val="exact"/>
        </dgm:presLayoutVars>
      </dgm:prSet>
      <dgm:spPr/>
      <dgm:t>
        <a:bodyPr/>
        <a:lstStyle/>
        <a:p>
          <a:endParaRPr lang="en-US"/>
        </a:p>
      </dgm:t>
    </dgm:pt>
    <dgm:pt modelId="{52A39283-DAD9-4026-85CA-490AD50D4364}" type="pres">
      <dgm:prSet presAssocID="{8B331778-23A0-4892-997B-8623620C367F}" presName="node" presStyleLbl="node1" presStyleIdx="0" presStyleCnt="1">
        <dgm:presLayoutVars>
          <dgm:bulletEnabled val="1"/>
        </dgm:presLayoutVars>
      </dgm:prSet>
      <dgm:spPr/>
      <dgm:t>
        <a:bodyPr/>
        <a:lstStyle/>
        <a:p>
          <a:endParaRPr lang="en-US"/>
        </a:p>
      </dgm:t>
    </dgm:pt>
  </dgm:ptLst>
  <dgm:cxnLst>
    <dgm:cxn modelId="{0C2FA4A4-8D8C-4450-896E-187592709149}" srcId="{1B9B99C0-F8EF-423A-96E0-B8DAB1CA299B}" destId="{8B331778-23A0-4892-997B-8623620C367F}" srcOrd="0" destOrd="0" parTransId="{4AA13A74-461F-4069-98EF-C66881114F33}" sibTransId="{FD9C285B-4423-4F6F-9675-79FCBD5CCB34}"/>
    <dgm:cxn modelId="{0B46876F-E128-45AD-899D-D2AB22AE9A8C}" type="presOf" srcId="{8B331778-23A0-4892-997B-8623620C367F}" destId="{52A39283-DAD9-4026-85CA-490AD50D4364}" srcOrd="0" destOrd="0" presId="urn:microsoft.com/office/officeart/2005/8/layout/process1"/>
    <dgm:cxn modelId="{25FF6A55-2EFC-4CA8-AE15-56AFDF539A36}" type="presOf" srcId="{1B9B99C0-F8EF-423A-96E0-B8DAB1CA299B}" destId="{9BD01577-A6CB-4E7D-915B-5F22E2553C82}" srcOrd="0" destOrd="0" presId="urn:microsoft.com/office/officeart/2005/8/layout/process1"/>
    <dgm:cxn modelId="{16E3748E-6038-43E9-A656-85BAB3F539E2}" type="presParOf" srcId="{9BD01577-A6CB-4E7D-915B-5F22E2553C82}" destId="{52A39283-DAD9-4026-85CA-490AD50D4364}" srcOrd="0"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9085165-C51F-477B-925F-7BEB98C2570F}" type="doc">
      <dgm:prSet loTypeId="urn:microsoft.com/office/officeart/2005/8/layout/vList2" loCatId="list" qsTypeId="urn:microsoft.com/office/officeart/2005/8/quickstyle/3d1" qsCatId="3D" csTypeId="urn:microsoft.com/office/officeart/2005/8/colors/accent1_2" csCatId="accent1"/>
      <dgm:spPr/>
      <dgm:t>
        <a:bodyPr/>
        <a:lstStyle/>
        <a:p>
          <a:endParaRPr lang="en-US"/>
        </a:p>
      </dgm:t>
    </dgm:pt>
    <dgm:pt modelId="{8960E50A-1575-4256-94AE-210CE644F593}">
      <dgm:prSet/>
      <dgm:spPr/>
      <dgm:t>
        <a:bodyPr/>
        <a:lstStyle/>
        <a:p>
          <a:pPr rtl="0"/>
          <a:r>
            <a:rPr lang="en-US" smtClean="0"/>
            <a:t>Donald Barnhouse- “God’s foreknowledge is an advanced determination to carry through a plan which He has eternally purposed in the counsels of His own will, and which is to be carried through without variation…God’s foreknowledge is not advanced knowledge of something which I shall choose to do, but God’s foreknowledge is God bringing to pass in me something which He has planned for me.”</a:t>
          </a:r>
          <a:endParaRPr lang="en-US"/>
        </a:p>
      </dgm:t>
    </dgm:pt>
    <dgm:pt modelId="{A5D5E9C1-DBEE-4F75-A5B2-4A385AB11B3A}" type="parTrans" cxnId="{3EF69AA5-5529-4B65-B916-231B681F2989}">
      <dgm:prSet/>
      <dgm:spPr/>
      <dgm:t>
        <a:bodyPr/>
        <a:lstStyle/>
        <a:p>
          <a:endParaRPr lang="en-US"/>
        </a:p>
      </dgm:t>
    </dgm:pt>
    <dgm:pt modelId="{90734C6F-1974-4F87-B832-CE941944DC46}" type="sibTrans" cxnId="{3EF69AA5-5529-4B65-B916-231B681F2989}">
      <dgm:prSet/>
      <dgm:spPr/>
      <dgm:t>
        <a:bodyPr/>
        <a:lstStyle/>
        <a:p>
          <a:endParaRPr lang="en-US"/>
        </a:p>
      </dgm:t>
    </dgm:pt>
    <dgm:pt modelId="{D3CC570C-7726-48F8-895E-34F7E6304B3B}" type="pres">
      <dgm:prSet presAssocID="{29085165-C51F-477B-925F-7BEB98C2570F}" presName="linear" presStyleCnt="0">
        <dgm:presLayoutVars>
          <dgm:animLvl val="lvl"/>
          <dgm:resizeHandles val="exact"/>
        </dgm:presLayoutVars>
      </dgm:prSet>
      <dgm:spPr/>
      <dgm:t>
        <a:bodyPr/>
        <a:lstStyle/>
        <a:p>
          <a:endParaRPr lang="en-US"/>
        </a:p>
      </dgm:t>
    </dgm:pt>
    <dgm:pt modelId="{F457D3BB-2AA4-4CD8-88DF-6191DF7DC188}" type="pres">
      <dgm:prSet presAssocID="{8960E50A-1575-4256-94AE-210CE644F593}" presName="parentText" presStyleLbl="node1" presStyleIdx="0" presStyleCnt="1">
        <dgm:presLayoutVars>
          <dgm:chMax val="0"/>
          <dgm:bulletEnabled val="1"/>
        </dgm:presLayoutVars>
      </dgm:prSet>
      <dgm:spPr/>
      <dgm:t>
        <a:bodyPr/>
        <a:lstStyle/>
        <a:p>
          <a:endParaRPr lang="en-US"/>
        </a:p>
      </dgm:t>
    </dgm:pt>
  </dgm:ptLst>
  <dgm:cxnLst>
    <dgm:cxn modelId="{1C153744-3C9D-4CCA-9504-3B0D0874D2F9}" type="presOf" srcId="{29085165-C51F-477B-925F-7BEB98C2570F}" destId="{D3CC570C-7726-48F8-895E-34F7E6304B3B}" srcOrd="0" destOrd="0" presId="urn:microsoft.com/office/officeart/2005/8/layout/vList2"/>
    <dgm:cxn modelId="{767DAD15-4C43-4448-ABB7-F839E89F11AA}" type="presOf" srcId="{8960E50A-1575-4256-94AE-210CE644F593}" destId="{F457D3BB-2AA4-4CD8-88DF-6191DF7DC188}" srcOrd="0" destOrd="0" presId="urn:microsoft.com/office/officeart/2005/8/layout/vList2"/>
    <dgm:cxn modelId="{3EF69AA5-5529-4B65-B916-231B681F2989}" srcId="{29085165-C51F-477B-925F-7BEB98C2570F}" destId="{8960E50A-1575-4256-94AE-210CE644F593}" srcOrd="0" destOrd="0" parTransId="{A5D5E9C1-DBEE-4F75-A5B2-4A385AB11B3A}" sibTransId="{90734C6F-1974-4F87-B832-CE941944DC46}"/>
    <dgm:cxn modelId="{101AA730-FB04-4BFF-A3A6-F364F5145167}" type="presParOf" srcId="{D3CC570C-7726-48F8-895E-34F7E6304B3B}" destId="{F457D3BB-2AA4-4CD8-88DF-6191DF7DC188}"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1461B29-2922-4083-9443-48C07462461F}" type="doc">
      <dgm:prSet loTypeId="urn:microsoft.com/office/officeart/2005/8/layout/vList2" loCatId="list" qsTypeId="urn:microsoft.com/office/officeart/2005/8/quickstyle/3d1" qsCatId="3D" csTypeId="urn:microsoft.com/office/officeart/2005/8/colors/accent1_2" csCatId="accent1"/>
      <dgm:spPr/>
      <dgm:t>
        <a:bodyPr/>
        <a:lstStyle/>
        <a:p>
          <a:endParaRPr lang="en-US"/>
        </a:p>
      </dgm:t>
    </dgm:pt>
    <dgm:pt modelId="{5E7EBCEF-6A21-4988-B349-C51820CC3BFE}">
      <dgm:prSet/>
      <dgm:spPr/>
      <dgm:t>
        <a:bodyPr/>
        <a:lstStyle/>
        <a:p>
          <a:pPr rtl="0"/>
          <a:r>
            <a:rPr lang="en-US" smtClean="0"/>
            <a:t>PROORIZO…our 3</a:t>
          </a:r>
          <a:r>
            <a:rPr lang="en-US" baseline="30000" smtClean="0"/>
            <a:t>rd</a:t>
          </a:r>
          <a:r>
            <a:rPr lang="en-US" smtClean="0"/>
            <a:t> “PRO” word</a:t>
          </a:r>
          <a:endParaRPr lang="en-US"/>
        </a:p>
      </dgm:t>
    </dgm:pt>
    <dgm:pt modelId="{44B9952A-95CC-4DDF-B7F2-9C2E37E1AEA6}" type="parTrans" cxnId="{2C2EA8C5-85D7-441E-9EF3-72E10B82D869}">
      <dgm:prSet/>
      <dgm:spPr/>
      <dgm:t>
        <a:bodyPr/>
        <a:lstStyle/>
        <a:p>
          <a:endParaRPr lang="en-US"/>
        </a:p>
      </dgm:t>
    </dgm:pt>
    <dgm:pt modelId="{6E5E9E89-F0BC-4B70-BB13-2394229C86E8}" type="sibTrans" cxnId="{2C2EA8C5-85D7-441E-9EF3-72E10B82D869}">
      <dgm:prSet/>
      <dgm:spPr/>
      <dgm:t>
        <a:bodyPr/>
        <a:lstStyle/>
        <a:p>
          <a:endParaRPr lang="en-US"/>
        </a:p>
      </dgm:t>
    </dgm:pt>
    <dgm:pt modelId="{2F4AB31A-57B5-42ED-8747-538C2489B5C7}">
      <dgm:prSet/>
      <dgm:spPr/>
      <dgm:t>
        <a:bodyPr/>
        <a:lstStyle/>
        <a:p>
          <a:pPr rtl="0"/>
          <a:r>
            <a:rPr lang="en-US" smtClean="0"/>
            <a:t>To determine or decree beforehand</a:t>
          </a:r>
          <a:endParaRPr lang="en-US"/>
        </a:p>
      </dgm:t>
    </dgm:pt>
    <dgm:pt modelId="{9A1A0F5C-7BF4-4D0D-9E24-AB0064A461A3}" type="parTrans" cxnId="{E64F2F48-D0EC-45EB-BE63-9DA902147DB8}">
      <dgm:prSet/>
      <dgm:spPr/>
      <dgm:t>
        <a:bodyPr/>
        <a:lstStyle/>
        <a:p>
          <a:endParaRPr lang="en-US"/>
        </a:p>
      </dgm:t>
    </dgm:pt>
    <dgm:pt modelId="{3D660111-DB3A-4BAF-85CA-0B54110D8626}" type="sibTrans" cxnId="{E64F2F48-D0EC-45EB-BE63-9DA902147DB8}">
      <dgm:prSet/>
      <dgm:spPr/>
      <dgm:t>
        <a:bodyPr/>
        <a:lstStyle/>
        <a:p>
          <a:endParaRPr lang="en-US"/>
        </a:p>
      </dgm:t>
    </dgm:pt>
    <dgm:pt modelId="{B91BBE26-19DD-4CCD-97A3-FEF53096D7F1}">
      <dgm:prSet/>
      <dgm:spPr/>
      <dgm:t>
        <a:bodyPr/>
        <a:lstStyle/>
        <a:p>
          <a:pPr rtl="0"/>
          <a:r>
            <a:rPr lang="en-US" smtClean="0"/>
            <a:t>Foreknowledge and Foreordination are logically coordinate.  The former emphasizes the exercise of God’s wisdom and intelligence in regards to His eternal purpose and the latter emphasizes the exercise of God’s will in regard to it.  What He has decreed is what He has decided.</a:t>
          </a:r>
          <a:endParaRPr lang="en-US"/>
        </a:p>
      </dgm:t>
    </dgm:pt>
    <dgm:pt modelId="{77A30377-2EDB-426F-9C77-1FD839EE3078}" type="parTrans" cxnId="{7E231D7D-5458-4672-B3A5-DC04FDE12969}">
      <dgm:prSet/>
      <dgm:spPr/>
      <dgm:t>
        <a:bodyPr/>
        <a:lstStyle/>
        <a:p>
          <a:endParaRPr lang="en-US"/>
        </a:p>
      </dgm:t>
    </dgm:pt>
    <dgm:pt modelId="{C649D297-0B29-4BF3-92A3-EB28A3D6BBCA}" type="sibTrans" cxnId="{7E231D7D-5458-4672-B3A5-DC04FDE12969}">
      <dgm:prSet/>
      <dgm:spPr/>
      <dgm:t>
        <a:bodyPr/>
        <a:lstStyle/>
        <a:p>
          <a:endParaRPr lang="en-US"/>
        </a:p>
      </dgm:t>
    </dgm:pt>
    <dgm:pt modelId="{963CBACC-451F-439B-AAFC-5C7480950977}" type="pres">
      <dgm:prSet presAssocID="{81461B29-2922-4083-9443-48C07462461F}" presName="linear" presStyleCnt="0">
        <dgm:presLayoutVars>
          <dgm:animLvl val="lvl"/>
          <dgm:resizeHandles val="exact"/>
        </dgm:presLayoutVars>
      </dgm:prSet>
      <dgm:spPr/>
      <dgm:t>
        <a:bodyPr/>
        <a:lstStyle/>
        <a:p>
          <a:endParaRPr lang="en-US"/>
        </a:p>
      </dgm:t>
    </dgm:pt>
    <dgm:pt modelId="{33D684C7-B6F5-4ACB-8560-3E9E8EFDD081}" type="pres">
      <dgm:prSet presAssocID="{5E7EBCEF-6A21-4988-B349-C51820CC3BFE}" presName="parentText" presStyleLbl="node1" presStyleIdx="0" presStyleCnt="1">
        <dgm:presLayoutVars>
          <dgm:chMax val="0"/>
          <dgm:bulletEnabled val="1"/>
        </dgm:presLayoutVars>
      </dgm:prSet>
      <dgm:spPr/>
      <dgm:t>
        <a:bodyPr/>
        <a:lstStyle/>
        <a:p>
          <a:endParaRPr lang="en-US"/>
        </a:p>
      </dgm:t>
    </dgm:pt>
    <dgm:pt modelId="{89537738-5A4F-49DA-B961-8A20DFCAE6A7}" type="pres">
      <dgm:prSet presAssocID="{5E7EBCEF-6A21-4988-B349-C51820CC3BFE}" presName="childText" presStyleLbl="revTx" presStyleIdx="0" presStyleCnt="1">
        <dgm:presLayoutVars>
          <dgm:bulletEnabled val="1"/>
        </dgm:presLayoutVars>
      </dgm:prSet>
      <dgm:spPr/>
      <dgm:t>
        <a:bodyPr/>
        <a:lstStyle/>
        <a:p>
          <a:endParaRPr lang="en-US"/>
        </a:p>
      </dgm:t>
    </dgm:pt>
  </dgm:ptLst>
  <dgm:cxnLst>
    <dgm:cxn modelId="{416AF210-1BAC-4FF5-A288-B644BAB4FE45}" type="presOf" srcId="{5E7EBCEF-6A21-4988-B349-C51820CC3BFE}" destId="{33D684C7-B6F5-4ACB-8560-3E9E8EFDD081}" srcOrd="0" destOrd="0" presId="urn:microsoft.com/office/officeart/2005/8/layout/vList2"/>
    <dgm:cxn modelId="{29C997BB-B0BA-4E55-92E9-E9CFC4124365}" type="presOf" srcId="{81461B29-2922-4083-9443-48C07462461F}" destId="{963CBACC-451F-439B-AAFC-5C7480950977}" srcOrd="0" destOrd="0" presId="urn:microsoft.com/office/officeart/2005/8/layout/vList2"/>
    <dgm:cxn modelId="{7E231D7D-5458-4672-B3A5-DC04FDE12969}" srcId="{5E7EBCEF-6A21-4988-B349-C51820CC3BFE}" destId="{B91BBE26-19DD-4CCD-97A3-FEF53096D7F1}" srcOrd="1" destOrd="0" parTransId="{77A30377-2EDB-426F-9C77-1FD839EE3078}" sibTransId="{C649D297-0B29-4BF3-92A3-EB28A3D6BBCA}"/>
    <dgm:cxn modelId="{2C2EA8C5-85D7-441E-9EF3-72E10B82D869}" srcId="{81461B29-2922-4083-9443-48C07462461F}" destId="{5E7EBCEF-6A21-4988-B349-C51820CC3BFE}" srcOrd="0" destOrd="0" parTransId="{44B9952A-95CC-4DDF-B7F2-9C2E37E1AEA6}" sibTransId="{6E5E9E89-F0BC-4B70-BB13-2394229C86E8}"/>
    <dgm:cxn modelId="{E64F2F48-D0EC-45EB-BE63-9DA902147DB8}" srcId="{5E7EBCEF-6A21-4988-B349-C51820CC3BFE}" destId="{2F4AB31A-57B5-42ED-8747-538C2489B5C7}" srcOrd="0" destOrd="0" parTransId="{9A1A0F5C-7BF4-4D0D-9E24-AB0064A461A3}" sibTransId="{3D660111-DB3A-4BAF-85CA-0B54110D8626}"/>
    <dgm:cxn modelId="{E6D6BEA8-8597-4C56-BAB1-DEB468D76811}" type="presOf" srcId="{B91BBE26-19DD-4CCD-97A3-FEF53096D7F1}" destId="{89537738-5A4F-49DA-B961-8A20DFCAE6A7}" srcOrd="0" destOrd="1" presId="urn:microsoft.com/office/officeart/2005/8/layout/vList2"/>
    <dgm:cxn modelId="{D9226556-35D1-458A-B7B1-68E6DB75B5E2}" type="presOf" srcId="{2F4AB31A-57B5-42ED-8747-538C2489B5C7}" destId="{89537738-5A4F-49DA-B961-8A20DFCAE6A7}" srcOrd="0" destOrd="0" presId="urn:microsoft.com/office/officeart/2005/8/layout/vList2"/>
    <dgm:cxn modelId="{A0C00031-4451-4AC1-AD52-DEF6866E1D3C}" type="presParOf" srcId="{963CBACC-451F-439B-AAFC-5C7480950977}" destId="{33D684C7-B6F5-4ACB-8560-3E9E8EFDD081}" srcOrd="0" destOrd="0" presId="urn:microsoft.com/office/officeart/2005/8/layout/vList2"/>
    <dgm:cxn modelId="{E4DAE808-2C82-48F1-BBE4-75105763717A}" type="presParOf" srcId="{963CBACC-451F-439B-AAFC-5C7480950977}" destId="{89537738-5A4F-49DA-B961-8A20DFCAE6A7}"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B2108E2-612D-45F5-9D18-49B971DA23CE}" type="doc">
      <dgm:prSet loTypeId="urn:microsoft.com/office/officeart/2005/8/layout/vList5" loCatId="list" qsTypeId="urn:microsoft.com/office/officeart/2005/8/quickstyle/3d1" qsCatId="3D" csTypeId="urn:microsoft.com/office/officeart/2005/8/colors/accent1_2" csCatId="accent1"/>
      <dgm:spPr/>
      <dgm:t>
        <a:bodyPr/>
        <a:lstStyle/>
        <a:p>
          <a:endParaRPr lang="en-US"/>
        </a:p>
      </dgm:t>
    </dgm:pt>
    <dgm:pt modelId="{7E54B397-DD1B-4116-AA57-63D05A866F28}">
      <dgm:prSet/>
      <dgm:spPr/>
      <dgm:t>
        <a:bodyPr/>
        <a:lstStyle/>
        <a:p>
          <a:pPr rtl="0"/>
          <a:r>
            <a:rPr lang="en-US" smtClean="0"/>
            <a:t>But look at what God has decided and decreed</a:t>
          </a:r>
          <a:endParaRPr lang="en-US"/>
        </a:p>
      </dgm:t>
    </dgm:pt>
    <dgm:pt modelId="{D9770470-F071-4E30-B5D1-538EDE54C42A}" type="parTrans" cxnId="{9CB039F3-50BB-4F62-874F-B66E1F880DDC}">
      <dgm:prSet/>
      <dgm:spPr/>
      <dgm:t>
        <a:bodyPr/>
        <a:lstStyle/>
        <a:p>
          <a:endParaRPr lang="en-US"/>
        </a:p>
      </dgm:t>
    </dgm:pt>
    <dgm:pt modelId="{8620C7C8-3025-4DFB-9105-629FB76FAA22}" type="sibTrans" cxnId="{9CB039F3-50BB-4F62-874F-B66E1F880DDC}">
      <dgm:prSet/>
      <dgm:spPr/>
      <dgm:t>
        <a:bodyPr/>
        <a:lstStyle/>
        <a:p>
          <a:endParaRPr lang="en-US"/>
        </a:p>
      </dgm:t>
    </dgm:pt>
    <dgm:pt modelId="{57041671-E0FF-4B05-9E08-A7B3B23BBF9E}">
      <dgm:prSet/>
      <dgm:spPr/>
      <dgm:t>
        <a:bodyPr/>
        <a:lstStyle/>
        <a:p>
          <a:pPr rtl="0"/>
          <a:r>
            <a:rPr lang="en-US" smtClean="0"/>
            <a:t>Now and not yet</a:t>
          </a:r>
          <a:endParaRPr lang="en-US"/>
        </a:p>
      </dgm:t>
    </dgm:pt>
    <dgm:pt modelId="{999D2D74-E062-4516-8108-C0BB2BF7DD99}" type="parTrans" cxnId="{FD2503C5-2D55-4937-9BDD-36BFC8EEB275}">
      <dgm:prSet/>
      <dgm:spPr/>
      <dgm:t>
        <a:bodyPr/>
        <a:lstStyle/>
        <a:p>
          <a:endParaRPr lang="en-US"/>
        </a:p>
      </dgm:t>
    </dgm:pt>
    <dgm:pt modelId="{02D015E4-7523-4D0B-B6F1-AF1574B30460}" type="sibTrans" cxnId="{FD2503C5-2D55-4937-9BDD-36BFC8EEB275}">
      <dgm:prSet/>
      <dgm:spPr/>
      <dgm:t>
        <a:bodyPr/>
        <a:lstStyle/>
        <a:p>
          <a:endParaRPr lang="en-US"/>
        </a:p>
      </dgm:t>
    </dgm:pt>
    <dgm:pt modelId="{88CB4268-3C6F-452A-8DC0-AC82C01C9FE7}">
      <dgm:prSet/>
      <dgm:spPr/>
      <dgm:t>
        <a:bodyPr/>
        <a:lstStyle/>
        <a:p>
          <a:pPr rtl="0"/>
          <a:r>
            <a:rPr lang="en-US" smtClean="0"/>
            <a:t>And look at the why…..</a:t>
          </a:r>
          <a:endParaRPr lang="en-US"/>
        </a:p>
      </dgm:t>
    </dgm:pt>
    <dgm:pt modelId="{DEE1F762-CF14-449C-A594-02D39EEA85C5}" type="parTrans" cxnId="{DA7BFDD4-8177-406A-B5CC-75AF619CC8AD}">
      <dgm:prSet/>
      <dgm:spPr/>
      <dgm:t>
        <a:bodyPr/>
        <a:lstStyle/>
        <a:p>
          <a:endParaRPr lang="en-US"/>
        </a:p>
      </dgm:t>
    </dgm:pt>
    <dgm:pt modelId="{EC1F5C84-D384-4F3F-BD84-CCD2A882C03F}" type="sibTrans" cxnId="{DA7BFDD4-8177-406A-B5CC-75AF619CC8AD}">
      <dgm:prSet/>
      <dgm:spPr/>
      <dgm:t>
        <a:bodyPr/>
        <a:lstStyle/>
        <a:p>
          <a:endParaRPr lang="en-US"/>
        </a:p>
      </dgm:t>
    </dgm:pt>
    <dgm:pt modelId="{293C4F6C-C5BE-4FF7-9178-953EDFD2C26A}" type="pres">
      <dgm:prSet presAssocID="{5B2108E2-612D-45F5-9D18-49B971DA23CE}" presName="Name0" presStyleCnt="0">
        <dgm:presLayoutVars>
          <dgm:dir/>
          <dgm:animLvl val="lvl"/>
          <dgm:resizeHandles val="exact"/>
        </dgm:presLayoutVars>
      </dgm:prSet>
      <dgm:spPr/>
      <dgm:t>
        <a:bodyPr/>
        <a:lstStyle/>
        <a:p>
          <a:endParaRPr lang="en-US"/>
        </a:p>
      </dgm:t>
    </dgm:pt>
    <dgm:pt modelId="{7A4528F9-2435-4653-9E14-067CA453294A}" type="pres">
      <dgm:prSet presAssocID="{7E54B397-DD1B-4116-AA57-63D05A866F28}" presName="linNode" presStyleCnt="0"/>
      <dgm:spPr/>
    </dgm:pt>
    <dgm:pt modelId="{3116A3F0-0365-46CE-ABA4-D68EB52A41C1}" type="pres">
      <dgm:prSet presAssocID="{7E54B397-DD1B-4116-AA57-63D05A866F28}" presName="parentText" presStyleLbl="node1" presStyleIdx="0" presStyleCnt="2">
        <dgm:presLayoutVars>
          <dgm:chMax val="1"/>
          <dgm:bulletEnabled val="1"/>
        </dgm:presLayoutVars>
      </dgm:prSet>
      <dgm:spPr/>
      <dgm:t>
        <a:bodyPr/>
        <a:lstStyle/>
        <a:p>
          <a:endParaRPr lang="en-US"/>
        </a:p>
      </dgm:t>
    </dgm:pt>
    <dgm:pt modelId="{9A65333A-F5DC-444A-8318-7A48DF382DA8}" type="pres">
      <dgm:prSet presAssocID="{7E54B397-DD1B-4116-AA57-63D05A866F28}" presName="descendantText" presStyleLbl="alignAccFollowNode1" presStyleIdx="0" presStyleCnt="1">
        <dgm:presLayoutVars>
          <dgm:bulletEnabled val="1"/>
        </dgm:presLayoutVars>
      </dgm:prSet>
      <dgm:spPr/>
      <dgm:t>
        <a:bodyPr/>
        <a:lstStyle/>
        <a:p>
          <a:endParaRPr lang="en-US"/>
        </a:p>
      </dgm:t>
    </dgm:pt>
    <dgm:pt modelId="{9F3CA4A2-9068-4A71-8C4A-371A9BD43634}" type="pres">
      <dgm:prSet presAssocID="{8620C7C8-3025-4DFB-9105-629FB76FAA22}" presName="sp" presStyleCnt="0"/>
      <dgm:spPr/>
    </dgm:pt>
    <dgm:pt modelId="{D75B4F59-614B-443B-9C00-F2FAEBF7B7C8}" type="pres">
      <dgm:prSet presAssocID="{88CB4268-3C6F-452A-8DC0-AC82C01C9FE7}" presName="linNode" presStyleCnt="0"/>
      <dgm:spPr/>
    </dgm:pt>
    <dgm:pt modelId="{61B2FE27-FC72-42D2-94EE-5ABF31466EA8}" type="pres">
      <dgm:prSet presAssocID="{88CB4268-3C6F-452A-8DC0-AC82C01C9FE7}" presName="parentText" presStyleLbl="node1" presStyleIdx="1" presStyleCnt="2">
        <dgm:presLayoutVars>
          <dgm:chMax val="1"/>
          <dgm:bulletEnabled val="1"/>
        </dgm:presLayoutVars>
      </dgm:prSet>
      <dgm:spPr/>
      <dgm:t>
        <a:bodyPr/>
        <a:lstStyle/>
        <a:p>
          <a:endParaRPr lang="en-US"/>
        </a:p>
      </dgm:t>
    </dgm:pt>
  </dgm:ptLst>
  <dgm:cxnLst>
    <dgm:cxn modelId="{DA7BFDD4-8177-406A-B5CC-75AF619CC8AD}" srcId="{5B2108E2-612D-45F5-9D18-49B971DA23CE}" destId="{88CB4268-3C6F-452A-8DC0-AC82C01C9FE7}" srcOrd="1" destOrd="0" parTransId="{DEE1F762-CF14-449C-A594-02D39EEA85C5}" sibTransId="{EC1F5C84-D384-4F3F-BD84-CCD2A882C03F}"/>
    <dgm:cxn modelId="{9D8DE532-08A6-48B9-8BFC-23FC29848EFE}" type="presOf" srcId="{88CB4268-3C6F-452A-8DC0-AC82C01C9FE7}" destId="{61B2FE27-FC72-42D2-94EE-5ABF31466EA8}" srcOrd="0" destOrd="0" presId="urn:microsoft.com/office/officeart/2005/8/layout/vList5"/>
    <dgm:cxn modelId="{A2B3A4F2-C232-4BE2-A790-6327684AFD32}" type="presOf" srcId="{7E54B397-DD1B-4116-AA57-63D05A866F28}" destId="{3116A3F0-0365-46CE-ABA4-D68EB52A41C1}" srcOrd="0" destOrd="0" presId="urn:microsoft.com/office/officeart/2005/8/layout/vList5"/>
    <dgm:cxn modelId="{76D064FC-0E01-43B5-AEEE-AB633BB26581}" type="presOf" srcId="{5B2108E2-612D-45F5-9D18-49B971DA23CE}" destId="{293C4F6C-C5BE-4FF7-9178-953EDFD2C26A}" srcOrd="0" destOrd="0" presId="urn:microsoft.com/office/officeart/2005/8/layout/vList5"/>
    <dgm:cxn modelId="{6BEB1209-7D50-45A3-97CA-2B73E3A26BD8}" type="presOf" srcId="{57041671-E0FF-4B05-9E08-A7B3B23BBF9E}" destId="{9A65333A-F5DC-444A-8318-7A48DF382DA8}" srcOrd="0" destOrd="0" presId="urn:microsoft.com/office/officeart/2005/8/layout/vList5"/>
    <dgm:cxn modelId="{FD2503C5-2D55-4937-9BDD-36BFC8EEB275}" srcId="{7E54B397-DD1B-4116-AA57-63D05A866F28}" destId="{57041671-E0FF-4B05-9E08-A7B3B23BBF9E}" srcOrd="0" destOrd="0" parTransId="{999D2D74-E062-4516-8108-C0BB2BF7DD99}" sibTransId="{02D015E4-7523-4D0B-B6F1-AF1574B30460}"/>
    <dgm:cxn modelId="{9CB039F3-50BB-4F62-874F-B66E1F880DDC}" srcId="{5B2108E2-612D-45F5-9D18-49B971DA23CE}" destId="{7E54B397-DD1B-4116-AA57-63D05A866F28}" srcOrd="0" destOrd="0" parTransId="{D9770470-F071-4E30-B5D1-538EDE54C42A}" sibTransId="{8620C7C8-3025-4DFB-9105-629FB76FAA22}"/>
    <dgm:cxn modelId="{2A8E6CC1-85C5-462D-82AC-E14F04DF119B}" type="presParOf" srcId="{293C4F6C-C5BE-4FF7-9178-953EDFD2C26A}" destId="{7A4528F9-2435-4653-9E14-067CA453294A}" srcOrd="0" destOrd="0" presId="urn:microsoft.com/office/officeart/2005/8/layout/vList5"/>
    <dgm:cxn modelId="{5961516D-34E4-40B2-9041-76DDDAB06BB5}" type="presParOf" srcId="{7A4528F9-2435-4653-9E14-067CA453294A}" destId="{3116A3F0-0365-46CE-ABA4-D68EB52A41C1}" srcOrd="0" destOrd="0" presId="urn:microsoft.com/office/officeart/2005/8/layout/vList5"/>
    <dgm:cxn modelId="{365522F3-9843-45BC-A6C5-410BDE6D5011}" type="presParOf" srcId="{7A4528F9-2435-4653-9E14-067CA453294A}" destId="{9A65333A-F5DC-444A-8318-7A48DF382DA8}" srcOrd="1" destOrd="0" presId="urn:microsoft.com/office/officeart/2005/8/layout/vList5"/>
    <dgm:cxn modelId="{8C82B0DA-4C72-4458-8134-3D04EBBF49E7}" type="presParOf" srcId="{293C4F6C-C5BE-4FF7-9178-953EDFD2C26A}" destId="{9F3CA4A2-9068-4A71-8C4A-371A9BD43634}" srcOrd="1" destOrd="0" presId="urn:microsoft.com/office/officeart/2005/8/layout/vList5"/>
    <dgm:cxn modelId="{FA122476-BC71-460F-AEA0-33FC922E8B6C}" type="presParOf" srcId="{293C4F6C-C5BE-4FF7-9178-953EDFD2C26A}" destId="{D75B4F59-614B-443B-9C00-F2FAEBF7B7C8}" srcOrd="2" destOrd="0" presId="urn:microsoft.com/office/officeart/2005/8/layout/vList5"/>
    <dgm:cxn modelId="{BD95E0DE-2A55-4C0A-B1C9-A4ABE53CD9A4}" type="presParOf" srcId="{D75B4F59-614B-443B-9C00-F2FAEBF7B7C8}" destId="{61B2FE27-FC72-42D2-94EE-5ABF31466EA8}"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0FDEB73-D810-42A2-AA0B-719843612BA1}" type="doc">
      <dgm:prSet loTypeId="urn:microsoft.com/office/officeart/2005/8/layout/vList5" loCatId="list" qsTypeId="urn:microsoft.com/office/officeart/2005/8/quickstyle/3d1" qsCatId="3D" csTypeId="urn:microsoft.com/office/officeart/2005/8/colors/accent1_2" csCatId="accent1"/>
      <dgm:spPr/>
      <dgm:t>
        <a:bodyPr/>
        <a:lstStyle/>
        <a:p>
          <a:endParaRPr lang="en-US"/>
        </a:p>
      </dgm:t>
    </dgm:pt>
    <dgm:pt modelId="{0697CCAD-6942-4C45-B70D-DF4886F41D0D}">
      <dgm:prSet/>
      <dgm:spPr/>
      <dgm:t>
        <a:bodyPr/>
        <a:lstStyle/>
        <a:p>
          <a:pPr rtl="0"/>
          <a:r>
            <a:rPr lang="en-US" smtClean="0"/>
            <a:t>Now the beauty of verse 30, if God has decided and decreed something, He sets a plan in motion to make it happen</a:t>
          </a:r>
          <a:endParaRPr lang="en-US"/>
        </a:p>
      </dgm:t>
    </dgm:pt>
    <dgm:pt modelId="{60404AD2-19CB-4977-A4C3-09E223E4FF39}" type="parTrans" cxnId="{F503BA41-E688-4310-BE5D-8F0A87D67D24}">
      <dgm:prSet/>
      <dgm:spPr/>
      <dgm:t>
        <a:bodyPr/>
        <a:lstStyle/>
        <a:p>
          <a:endParaRPr lang="en-US"/>
        </a:p>
      </dgm:t>
    </dgm:pt>
    <dgm:pt modelId="{3F42FBE8-FF5D-4C8B-9C00-12FA03907DA6}" type="sibTrans" cxnId="{F503BA41-E688-4310-BE5D-8F0A87D67D24}">
      <dgm:prSet/>
      <dgm:spPr/>
      <dgm:t>
        <a:bodyPr/>
        <a:lstStyle/>
        <a:p>
          <a:endParaRPr lang="en-US"/>
        </a:p>
      </dgm:t>
    </dgm:pt>
    <dgm:pt modelId="{0A1BCE4B-E09C-40C3-9538-7A64292EF1FF}">
      <dgm:prSet/>
      <dgm:spPr/>
      <dgm:t>
        <a:bodyPr/>
        <a:lstStyle/>
        <a:p>
          <a:pPr rtl="0"/>
          <a:r>
            <a:rPr lang="en-US" smtClean="0"/>
            <a:t>Remember the call is the key here..2 things before it and 2 things after it</a:t>
          </a:r>
          <a:endParaRPr lang="en-US"/>
        </a:p>
      </dgm:t>
    </dgm:pt>
    <dgm:pt modelId="{8F26FDA4-93A6-468D-AED1-46FBEC1D1363}" type="parTrans" cxnId="{41107194-2590-42E5-BA74-5CA4ABFAC411}">
      <dgm:prSet/>
      <dgm:spPr/>
      <dgm:t>
        <a:bodyPr/>
        <a:lstStyle/>
        <a:p>
          <a:endParaRPr lang="en-US"/>
        </a:p>
      </dgm:t>
    </dgm:pt>
    <dgm:pt modelId="{68904897-A0DA-4F97-A9E3-697C858989ED}" type="sibTrans" cxnId="{41107194-2590-42E5-BA74-5CA4ABFAC411}">
      <dgm:prSet/>
      <dgm:spPr/>
      <dgm:t>
        <a:bodyPr/>
        <a:lstStyle/>
        <a:p>
          <a:endParaRPr lang="en-US"/>
        </a:p>
      </dgm:t>
    </dgm:pt>
    <dgm:pt modelId="{9EDA6853-04BA-4492-8D54-44C63EEC113C}">
      <dgm:prSet/>
      <dgm:spPr/>
      <dgm:t>
        <a:bodyPr/>
        <a:lstStyle/>
        <a:p>
          <a:pPr rtl="0"/>
          <a:r>
            <a:rPr lang="en-US" smtClean="0"/>
            <a:t>The call</a:t>
          </a:r>
          <a:endParaRPr lang="en-US"/>
        </a:p>
      </dgm:t>
    </dgm:pt>
    <dgm:pt modelId="{214BB1FF-FACA-4013-808A-36241ED69C35}" type="parTrans" cxnId="{4E2D7E7B-B341-407F-AA5A-143614E04D2D}">
      <dgm:prSet/>
      <dgm:spPr/>
      <dgm:t>
        <a:bodyPr/>
        <a:lstStyle/>
        <a:p>
          <a:endParaRPr lang="en-US"/>
        </a:p>
      </dgm:t>
    </dgm:pt>
    <dgm:pt modelId="{4AEA3C45-8ABD-4E68-99AA-7E8D36C76155}" type="sibTrans" cxnId="{4E2D7E7B-B341-407F-AA5A-143614E04D2D}">
      <dgm:prSet/>
      <dgm:spPr/>
      <dgm:t>
        <a:bodyPr/>
        <a:lstStyle/>
        <a:p>
          <a:endParaRPr lang="en-US"/>
        </a:p>
      </dgm:t>
    </dgm:pt>
    <dgm:pt modelId="{2A0C9997-B4AE-4E65-8BAF-9F0AB7A388C9}">
      <dgm:prSet/>
      <dgm:spPr/>
      <dgm:t>
        <a:bodyPr/>
        <a:lstStyle/>
        <a:p>
          <a:pPr rtl="0"/>
          <a:r>
            <a:rPr lang="en-US" smtClean="0"/>
            <a:t>External and internal</a:t>
          </a:r>
          <a:endParaRPr lang="en-US"/>
        </a:p>
      </dgm:t>
    </dgm:pt>
    <dgm:pt modelId="{8973816A-2424-4B9D-BB92-01C185B3F7AF}" type="parTrans" cxnId="{61A798BC-80DA-4E37-AABC-AC2045D9A048}">
      <dgm:prSet/>
      <dgm:spPr/>
      <dgm:t>
        <a:bodyPr/>
        <a:lstStyle/>
        <a:p>
          <a:endParaRPr lang="en-US"/>
        </a:p>
      </dgm:t>
    </dgm:pt>
    <dgm:pt modelId="{9DB4D504-56DF-4F3C-B066-2F3EF6A7F47D}" type="sibTrans" cxnId="{61A798BC-80DA-4E37-AABC-AC2045D9A048}">
      <dgm:prSet/>
      <dgm:spPr/>
      <dgm:t>
        <a:bodyPr/>
        <a:lstStyle/>
        <a:p>
          <a:endParaRPr lang="en-US"/>
        </a:p>
      </dgm:t>
    </dgm:pt>
    <dgm:pt modelId="{B44758B7-E0BB-42B0-BE08-44604664D8A9}" type="pres">
      <dgm:prSet presAssocID="{30FDEB73-D810-42A2-AA0B-719843612BA1}" presName="Name0" presStyleCnt="0">
        <dgm:presLayoutVars>
          <dgm:dir/>
          <dgm:animLvl val="lvl"/>
          <dgm:resizeHandles val="exact"/>
        </dgm:presLayoutVars>
      </dgm:prSet>
      <dgm:spPr/>
      <dgm:t>
        <a:bodyPr/>
        <a:lstStyle/>
        <a:p>
          <a:endParaRPr lang="en-US"/>
        </a:p>
      </dgm:t>
    </dgm:pt>
    <dgm:pt modelId="{A16957A3-DEB2-4EB9-8E3E-FA2DE551647B}" type="pres">
      <dgm:prSet presAssocID="{0697CCAD-6942-4C45-B70D-DF4886F41D0D}" presName="linNode" presStyleCnt="0"/>
      <dgm:spPr/>
    </dgm:pt>
    <dgm:pt modelId="{F7ABB475-FDF8-4EED-AD83-64B9F686BB39}" type="pres">
      <dgm:prSet presAssocID="{0697CCAD-6942-4C45-B70D-DF4886F41D0D}" presName="parentText" presStyleLbl="node1" presStyleIdx="0" presStyleCnt="1">
        <dgm:presLayoutVars>
          <dgm:chMax val="1"/>
          <dgm:bulletEnabled val="1"/>
        </dgm:presLayoutVars>
      </dgm:prSet>
      <dgm:spPr/>
      <dgm:t>
        <a:bodyPr/>
        <a:lstStyle/>
        <a:p>
          <a:endParaRPr lang="en-US"/>
        </a:p>
      </dgm:t>
    </dgm:pt>
    <dgm:pt modelId="{3AEB2FB4-88B0-49FB-BDAE-719CD2183C56}" type="pres">
      <dgm:prSet presAssocID="{0697CCAD-6942-4C45-B70D-DF4886F41D0D}" presName="descendantText" presStyleLbl="alignAccFollowNode1" presStyleIdx="0" presStyleCnt="1">
        <dgm:presLayoutVars>
          <dgm:bulletEnabled val="1"/>
        </dgm:presLayoutVars>
      </dgm:prSet>
      <dgm:spPr/>
      <dgm:t>
        <a:bodyPr/>
        <a:lstStyle/>
        <a:p>
          <a:endParaRPr lang="en-US"/>
        </a:p>
      </dgm:t>
    </dgm:pt>
  </dgm:ptLst>
  <dgm:cxnLst>
    <dgm:cxn modelId="{00BEAE40-A953-4E4A-93AD-4BEC38FE37AB}" type="presOf" srcId="{0697CCAD-6942-4C45-B70D-DF4886F41D0D}" destId="{F7ABB475-FDF8-4EED-AD83-64B9F686BB39}" srcOrd="0" destOrd="0" presId="urn:microsoft.com/office/officeart/2005/8/layout/vList5"/>
    <dgm:cxn modelId="{4E2D7E7B-B341-407F-AA5A-143614E04D2D}" srcId="{0697CCAD-6942-4C45-B70D-DF4886F41D0D}" destId="{9EDA6853-04BA-4492-8D54-44C63EEC113C}" srcOrd="1" destOrd="0" parTransId="{214BB1FF-FACA-4013-808A-36241ED69C35}" sibTransId="{4AEA3C45-8ABD-4E68-99AA-7E8D36C76155}"/>
    <dgm:cxn modelId="{61A798BC-80DA-4E37-AABC-AC2045D9A048}" srcId="{9EDA6853-04BA-4492-8D54-44C63EEC113C}" destId="{2A0C9997-B4AE-4E65-8BAF-9F0AB7A388C9}" srcOrd="0" destOrd="0" parTransId="{8973816A-2424-4B9D-BB92-01C185B3F7AF}" sibTransId="{9DB4D504-56DF-4F3C-B066-2F3EF6A7F47D}"/>
    <dgm:cxn modelId="{3FD9837A-1C78-42B6-AC15-5A55827A9F35}" type="presOf" srcId="{2A0C9997-B4AE-4E65-8BAF-9F0AB7A388C9}" destId="{3AEB2FB4-88B0-49FB-BDAE-719CD2183C56}" srcOrd="0" destOrd="2" presId="urn:microsoft.com/office/officeart/2005/8/layout/vList5"/>
    <dgm:cxn modelId="{41107194-2590-42E5-BA74-5CA4ABFAC411}" srcId="{0697CCAD-6942-4C45-B70D-DF4886F41D0D}" destId="{0A1BCE4B-E09C-40C3-9538-7A64292EF1FF}" srcOrd="0" destOrd="0" parTransId="{8F26FDA4-93A6-468D-AED1-46FBEC1D1363}" sibTransId="{68904897-A0DA-4F97-A9E3-697C858989ED}"/>
    <dgm:cxn modelId="{0833EE3A-0444-4F14-BA1B-C9C33EE77FCE}" type="presOf" srcId="{0A1BCE4B-E09C-40C3-9538-7A64292EF1FF}" destId="{3AEB2FB4-88B0-49FB-BDAE-719CD2183C56}" srcOrd="0" destOrd="0" presId="urn:microsoft.com/office/officeart/2005/8/layout/vList5"/>
    <dgm:cxn modelId="{0276B5DE-0374-41AB-9A26-CD4D29863DA0}" type="presOf" srcId="{30FDEB73-D810-42A2-AA0B-719843612BA1}" destId="{B44758B7-E0BB-42B0-BE08-44604664D8A9}" srcOrd="0" destOrd="0" presId="urn:microsoft.com/office/officeart/2005/8/layout/vList5"/>
    <dgm:cxn modelId="{CC6AAD80-67EF-4475-B6AC-BE367BABF2AC}" type="presOf" srcId="{9EDA6853-04BA-4492-8D54-44C63EEC113C}" destId="{3AEB2FB4-88B0-49FB-BDAE-719CD2183C56}" srcOrd="0" destOrd="1" presId="urn:microsoft.com/office/officeart/2005/8/layout/vList5"/>
    <dgm:cxn modelId="{F503BA41-E688-4310-BE5D-8F0A87D67D24}" srcId="{30FDEB73-D810-42A2-AA0B-719843612BA1}" destId="{0697CCAD-6942-4C45-B70D-DF4886F41D0D}" srcOrd="0" destOrd="0" parTransId="{60404AD2-19CB-4977-A4C3-09E223E4FF39}" sibTransId="{3F42FBE8-FF5D-4C8B-9C00-12FA03907DA6}"/>
    <dgm:cxn modelId="{3046BE57-1171-4EEB-9A05-C9097248BEBA}" type="presParOf" srcId="{B44758B7-E0BB-42B0-BE08-44604664D8A9}" destId="{A16957A3-DEB2-4EB9-8E3E-FA2DE551647B}" srcOrd="0" destOrd="0" presId="urn:microsoft.com/office/officeart/2005/8/layout/vList5"/>
    <dgm:cxn modelId="{68AD68A4-952B-4B4F-8867-0589F24F2D5E}" type="presParOf" srcId="{A16957A3-DEB2-4EB9-8E3E-FA2DE551647B}" destId="{F7ABB475-FDF8-4EED-AD83-64B9F686BB39}" srcOrd="0" destOrd="0" presId="urn:microsoft.com/office/officeart/2005/8/layout/vList5"/>
    <dgm:cxn modelId="{224ECB4E-B85C-40CD-A1A0-99E4FA5606EF}" type="presParOf" srcId="{A16957A3-DEB2-4EB9-8E3E-FA2DE551647B}" destId="{3AEB2FB4-88B0-49FB-BDAE-719CD2183C56}"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57B1E06-5323-4A32-8679-16F7CF635F36}" type="doc">
      <dgm:prSet loTypeId="urn:microsoft.com/office/officeart/2005/8/layout/process1" loCatId="process" qsTypeId="urn:microsoft.com/office/officeart/2005/8/quickstyle/simple1" qsCatId="simple" csTypeId="urn:microsoft.com/office/officeart/2005/8/colors/accent1_2" csCatId="accent1"/>
      <dgm:spPr/>
      <dgm:t>
        <a:bodyPr/>
        <a:lstStyle/>
        <a:p>
          <a:endParaRPr lang="en-US"/>
        </a:p>
      </dgm:t>
    </dgm:pt>
    <dgm:pt modelId="{19A2F734-FF15-43A6-BD9E-3D92E98BB1F0}">
      <dgm:prSet/>
      <dgm:spPr/>
      <dgm:t>
        <a:bodyPr/>
        <a:lstStyle/>
        <a:p>
          <a:pPr rtl="0"/>
          <a:r>
            <a:rPr lang="en-US" smtClean="0"/>
            <a:t>Legal term</a:t>
          </a:r>
          <a:endParaRPr lang="en-US"/>
        </a:p>
      </dgm:t>
    </dgm:pt>
    <dgm:pt modelId="{C0DEA847-F6D5-4AAF-9DD3-528FF0AD3FEB}" type="parTrans" cxnId="{FEBAE1B9-5AB8-4C12-9E47-A695FC6F4609}">
      <dgm:prSet/>
      <dgm:spPr/>
      <dgm:t>
        <a:bodyPr/>
        <a:lstStyle/>
        <a:p>
          <a:endParaRPr lang="en-US"/>
        </a:p>
      </dgm:t>
    </dgm:pt>
    <dgm:pt modelId="{7F63D72B-FE59-4D37-A195-FC3D3450EF68}" type="sibTrans" cxnId="{FEBAE1B9-5AB8-4C12-9E47-A695FC6F4609}">
      <dgm:prSet/>
      <dgm:spPr/>
      <dgm:t>
        <a:bodyPr/>
        <a:lstStyle/>
        <a:p>
          <a:endParaRPr lang="en-US"/>
        </a:p>
      </dgm:t>
    </dgm:pt>
    <dgm:pt modelId="{0CBD1F66-CFFA-4D31-8D98-1B8D8CE53000}">
      <dgm:prSet/>
      <dgm:spPr/>
      <dgm:t>
        <a:bodyPr/>
        <a:lstStyle/>
        <a:p>
          <a:pPr rtl="0"/>
          <a:r>
            <a:rPr lang="en-US" smtClean="0"/>
            <a:t>It looks at the end of the case and God as judge is making a pronouncement</a:t>
          </a:r>
          <a:endParaRPr lang="en-US"/>
        </a:p>
      </dgm:t>
    </dgm:pt>
    <dgm:pt modelId="{F10ABA09-B7CE-4933-9A7C-AA5ADAD2371A}" type="parTrans" cxnId="{6D5FD9D9-276D-4176-8F96-E32205E7D467}">
      <dgm:prSet/>
      <dgm:spPr/>
      <dgm:t>
        <a:bodyPr/>
        <a:lstStyle/>
        <a:p>
          <a:endParaRPr lang="en-US"/>
        </a:p>
      </dgm:t>
    </dgm:pt>
    <dgm:pt modelId="{2D91F8D6-3D01-46E7-B260-EF331FCDBE98}" type="sibTrans" cxnId="{6D5FD9D9-276D-4176-8F96-E32205E7D467}">
      <dgm:prSet/>
      <dgm:spPr/>
      <dgm:t>
        <a:bodyPr/>
        <a:lstStyle/>
        <a:p>
          <a:endParaRPr lang="en-US"/>
        </a:p>
      </dgm:t>
    </dgm:pt>
    <dgm:pt modelId="{76073200-550C-44E9-9F84-BCBE67F83770}">
      <dgm:prSet/>
      <dgm:spPr/>
      <dgm:t>
        <a:bodyPr/>
        <a:lstStyle/>
        <a:p>
          <a:pPr rtl="0"/>
          <a:r>
            <a:rPr lang="en-US" smtClean="0"/>
            <a:t>Justification is the legal and formal acquittal from guilt by God as judge, the pronouncement of the sinner as righteous who believes on the Lord Jesus Christ</a:t>
          </a:r>
          <a:endParaRPr lang="en-US"/>
        </a:p>
      </dgm:t>
    </dgm:pt>
    <dgm:pt modelId="{01177D69-0FDC-4D61-84AC-1027C74A9ED6}" type="parTrans" cxnId="{DC824176-9FF1-46CF-B985-A9E78B421CFC}">
      <dgm:prSet/>
      <dgm:spPr/>
      <dgm:t>
        <a:bodyPr/>
        <a:lstStyle/>
        <a:p>
          <a:endParaRPr lang="en-US"/>
        </a:p>
      </dgm:t>
    </dgm:pt>
    <dgm:pt modelId="{CF121290-C204-4200-844D-6EAD9AFE7B20}" type="sibTrans" cxnId="{DC824176-9FF1-46CF-B985-A9E78B421CFC}">
      <dgm:prSet/>
      <dgm:spPr/>
      <dgm:t>
        <a:bodyPr/>
        <a:lstStyle/>
        <a:p>
          <a:endParaRPr lang="en-US"/>
        </a:p>
      </dgm:t>
    </dgm:pt>
    <dgm:pt modelId="{E45FA408-BFA3-4DC0-9246-57D46FCDF44E}" type="pres">
      <dgm:prSet presAssocID="{457B1E06-5323-4A32-8679-16F7CF635F36}" presName="Name0" presStyleCnt="0">
        <dgm:presLayoutVars>
          <dgm:dir/>
          <dgm:resizeHandles val="exact"/>
        </dgm:presLayoutVars>
      </dgm:prSet>
      <dgm:spPr/>
      <dgm:t>
        <a:bodyPr/>
        <a:lstStyle/>
        <a:p>
          <a:endParaRPr lang="en-US"/>
        </a:p>
      </dgm:t>
    </dgm:pt>
    <dgm:pt modelId="{AD873390-AE6D-4ACB-8630-8C7019295491}" type="pres">
      <dgm:prSet presAssocID="{19A2F734-FF15-43A6-BD9E-3D92E98BB1F0}" presName="node" presStyleLbl="node1" presStyleIdx="0" presStyleCnt="3">
        <dgm:presLayoutVars>
          <dgm:bulletEnabled val="1"/>
        </dgm:presLayoutVars>
      </dgm:prSet>
      <dgm:spPr/>
      <dgm:t>
        <a:bodyPr/>
        <a:lstStyle/>
        <a:p>
          <a:endParaRPr lang="en-US"/>
        </a:p>
      </dgm:t>
    </dgm:pt>
    <dgm:pt modelId="{5783B75E-012C-4AAD-8A3C-991BDA504EAF}" type="pres">
      <dgm:prSet presAssocID="{7F63D72B-FE59-4D37-A195-FC3D3450EF68}" presName="sibTrans" presStyleLbl="sibTrans2D1" presStyleIdx="0" presStyleCnt="2"/>
      <dgm:spPr/>
      <dgm:t>
        <a:bodyPr/>
        <a:lstStyle/>
        <a:p>
          <a:endParaRPr lang="en-US"/>
        </a:p>
      </dgm:t>
    </dgm:pt>
    <dgm:pt modelId="{9DEC37D1-AAB8-436C-9607-2D4F81EDC630}" type="pres">
      <dgm:prSet presAssocID="{7F63D72B-FE59-4D37-A195-FC3D3450EF68}" presName="connectorText" presStyleLbl="sibTrans2D1" presStyleIdx="0" presStyleCnt="2"/>
      <dgm:spPr/>
      <dgm:t>
        <a:bodyPr/>
        <a:lstStyle/>
        <a:p>
          <a:endParaRPr lang="en-US"/>
        </a:p>
      </dgm:t>
    </dgm:pt>
    <dgm:pt modelId="{840AE1CB-13CB-4B95-9A27-BF1068720685}" type="pres">
      <dgm:prSet presAssocID="{0CBD1F66-CFFA-4D31-8D98-1B8D8CE53000}" presName="node" presStyleLbl="node1" presStyleIdx="1" presStyleCnt="3">
        <dgm:presLayoutVars>
          <dgm:bulletEnabled val="1"/>
        </dgm:presLayoutVars>
      </dgm:prSet>
      <dgm:spPr/>
      <dgm:t>
        <a:bodyPr/>
        <a:lstStyle/>
        <a:p>
          <a:endParaRPr lang="en-US"/>
        </a:p>
      </dgm:t>
    </dgm:pt>
    <dgm:pt modelId="{44D887CD-8081-459F-B796-14C223986B98}" type="pres">
      <dgm:prSet presAssocID="{2D91F8D6-3D01-46E7-B260-EF331FCDBE98}" presName="sibTrans" presStyleLbl="sibTrans2D1" presStyleIdx="1" presStyleCnt="2"/>
      <dgm:spPr/>
      <dgm:t>
        <a:bodyPr/>
        <a:lstStyle/>
        <a:p>
          <a:endParaRPr lang="en-US"/>
        </a:p>
      </dgm:t>
    </dgm:pt>
    <dgm:pt modelId="{7804BB0E-DBBE-40AC-AEA6-7010A215A237}" type="pres">
      <dgm:prSet presAssocID="{2D91F8D6-3D01-46E7-B260-EF331FCDBE98}" presName="connectorText" presStyleLbl="sibTrans2D1" presStyleIdx="1" presStyleCnt="2"/>
      <dgm:spPr/>
      <dgm:t>
        <a:bodyPr/>
        <a:lstStyle/>
        <a:p>
          <a:endParaRPr lang="en-US"/>
        </a:p>
      </dgm:t>
    </dgm:pt>
    <dgm:pt modelId="{36411639-734D-42F5-AC19-DF7915E7882F}" type="pres">
      <dgm:prSet presAssocID="{76073200-550C-44E9-9F84-BCBE67F83770}" presName="node" presStyleLbl="node1" presStyleIdx="2" presStyleCnt="3">
        <dgm:presLayoutVars>
          <dgm:bulletEnabled val="1"/>
        </dgm:presLayoutVars>
      </dgm:prSet>
      <dgm:spPr/>
      <dgm:t>
        <a:bodyPr/>
        <a:lstStyle/>
        <a:p>
          <a:endParaRPr lang="en-US"/>
        </a:p>
      </dgm:t>
    </dgm:pt>
  </dgm:ptLst>
  <dgm:cxnLst>
    <dgm:cxn modelId="{D24AEC8D-D984-4C52-86D3-C5B5212C5C9C}" type="presOf" srcId="{7F63D72B-FE59-4D37-A195-FC3D3450EF68}" destId="{5783B75E-012C-4AAD-8A3C-991BDA504EAF}" srcOrd="0" destOrd="0" presId="urn:microsoft.com/office/officeart/2005/8/layout/process1"/>
    <dgm:cxn modelId="{B6CCC1E0-33D2-4DE8-8595-6023E4AAE69E}" type="presOf" srcId="{2D91F8D6-3D01-46E7-B260-EF331FCDBE98}" destId="{44D887CD-8081-459F-B796-14C223986B98}" srcOrd="0" destOrd="0" presId="urn:microsoft.com/office/officeart/2005/8/layout/process1"/>
    <dgm:cxn modelId="{4C9AEE61-04AB-415B-AEB1-1E2B1A08BF71}" type="presOf" srcId="{7F63D72B-FE59-4D37-A195-FC3D3450EF68}" destId="{9DEC37D1-AAB8-436C-9607-2D4F81EDC630}" srcOrd="1" destOrd="0" presId="urn:microsoft.com/office/officeart/2005/8/layout/process1"/>
    <dgm:cxn modelId="{255D9E2F-23E1-4DB4-9B69-388DA1C35387}" type="presOf" srcId="{19A2F734-FF15-43A6-BD9E-3D92E98BB1F0}" destId="{AD873390-AE6D-4ACB-8630-8C7019295491}" srcOrd="0" destOrd="0" presId="urn:microsoft.com/office/officeart/2005/8/layout/process1"/>
    <dgm:cxn modelId="{6D5FD9D9-276D-4176-8F96-E32205E7D467}" srcId="{457B1E06-5323-4A32-8679-16F7CF635F36}" destId="{0CBD1F66-CFFA-4D31-8D98-1B8D8CE53000}" srcOrd="1" destOrd="0" parTransId="{F10ABA09-B7CE-4933-9A7C-AA5ADAD2371A}" sibTransId="{2D91F8D6-3D01-46E7-B260-EF331FCDBE98}"/>
    <dgm:cxn modelId="{922982D7-4EA0-478D-9B42-E2C93CDC6F1B}" type="presOf" srcId="{2D91F8D6-3D01-46E7-B260-EF331FCDBE98}" destId="{7804BB0E-DBBE-40AC-AEA6-7010A215A237}" srcOrd="1" destOrd="0" presId="urn:microsoft.com/office/officeart/2005/8/layout/process1"/>
    <dgm:cxn modelId="{F10581DE-1704-4720-A07D-8C30B5EA998B}" type="presOf" srcId="{76073200-550C-44E9-9F84-BCBE67F83770}" destId="{36411639-734D-42F5-AC19-DF7915E7882F}" srcOrd="0" destOrd="0" presId="urn:microsoft.com/office/officeart/2005/8/layout/process1"/>
    <dgm:cxn modelId="{FEBAE1B9-5AB8-4C12-9E47-A695FC6F4609}" srcId="{457B1E06-5323-4A32-8679-16F7CF635F36}" destId="{19A2F734-FF15-43A6-BD9E-3D92E98BB1F0}" srcOrd="0" destOrd="0" parTransId="{C0DEA847-F6D5-4AAF-9DD3-528FF0AD3FEB}" sibTransId="{7F63D72B-FE59-4D37-A195-FC3D3450EF68}"/>
    <dgm:cxn modelId="{6E0EC58A-B8DD-40C8-927B-8050F3B7B1C4}" type="presOf" srcId="{457B1E06-5323-4A32-8679-16F7CF635F36}" destId="{E45FA408-BFA3-4DC0-9246-57D46FCDF44E}" srcOrd="0" destOrd="0" presId="urn:microsoft.com/office/officeart/2005/8/layout/process1"/>
    <dgm:cxn modelId="{DC824176-9FF1-46CF-B985-A9E78B421CFC}" srcId="{457B1E06-5323-4A32-8679-16F7CF635F36}" destId="{76073200-550C-44E9-9F84-BCBE67F83770}" srcOrd="2" destOrd="0" parTransId="{01177D69-0FDC-4D61-84AC-1027C74A9ED6}" sibTransId="{CF121290-C204-4200-844D-6EAD9AFE7B20}"/>
    <dgm:cxn modelId="{DC304D7F-A95C-4C48-94EF-7F7FA5FD83F1}" type="presOf" srcId="{0CBD1F66-CFFA-4D31-8D98-1B8D8CE53000}" destId="{840AE1CB-13CB-4B95-9A27-BF1068720685}" srcOrd="0" destOrd="0" presId="urn:microsoft.com/office/officeart/2005/8/layout/process1"/>
    <dgm:cxn modelId="{D93B3F47-F5EF-4EF3-B4A7-9F8F04F9DA27}" type="presParOf" srcId="{E45FA408-BFA3-4DC0-9246-57D46FCDF44E}" destId="{AD873390-AE6D-4ACB-8630-8C7019295491}" srcOrd="0" destOrd="0" presId="urn:microsoft.com/office/officeart/2005/8/layout/process1"/>
    <dgm:cxn modelId="{50F5FE86-311F-4274-9A7D-BCA7DFC23983}" type="presParOf" srcId="{E45FA408-BFA3-4DC0-9246-57D46FCDF44E}" destId="{5783B75E-012C-4AAD-8A3C-991BDA504EAF}" srcOrd="1" destOrd="0" presId="urn:microsoft.com/office/officeart/2005/8/layout/process1"/>
    <dgm:cxn modelId="{1220E0EF-AC6E-4381-876A-00CA1B1A0DC0}" type="presParOf" srcId="{5783B75E-012C-4AAD-8A3C-991BDA504EAF}" destId="{9DEC37D1-AAB8-436C-9607-2D4F81EDC630}" srcOrd="0" destOrd="0" presId="urn:microsoft.com/office/officeart/2005/8/layout/process1"/>
    <dgm:cxn modelId="{EB35C389-D55B-40F2-842A-DF459C591D14}" type="presParOf" srcId="{E45FA408-BFA3-4DC0-9246-57D46FCDF44E}" destId="{840AE1CB-13CB-4B95-9A27-BF1068720685}" srcOrd="2" destOrd="0" presId="urn:microsoft.com/office/officeart/2005/8/layout/process1"/>
    <dgm:cxn modelId="{6E65F787-1FB5-4EC7-AC7D-AE135047B991}" type="presParOf" srcId="{E45FA408-BFA3-4DC0-9246-57D46FCDF44E}" destId="{44D887CD-8081-459F-B796-14C223986B98}" srcOrd="3" destOrd="0" presId="urn:microsoft.com/office/officeart/2005/8/layout/process1"/>
    <dgm:cxn modelId="{BF86D494-8846-4152-9612-7C2AF592CD4A}" type="presParOf" srcId="{44D887CD-8081-459F-B796-14C223986B98}" destId="{7804BB0E-DBBE-40AC-AEA6-7010A215A237}" srcOrd="0" destOrd="0" presId="urn:microsoft.com/office/officeart/2005/8/layout/process1"/>
    <dgm:cxn modelId="{8896ED11-788C-486C-B081-4A5A688A2E19}" type="presParOf" srcId="{E45FA408-BFA3-4DC0-9246-57D46FCDF44E}" destId="{36411639-734D-42F5-AC19-DF7915E7882F}"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496AF3-DD95-4E8F-A181-39E57A5D434F}">
      <dsp:nvSpPr>
        <dsp:cNvPr id="0" name=""/>
        <dsp:cNvSpPr/>
      </dsp:nvSpPr>
      <dsp:spPr>
        <a:xfrm rot="5400000">
          <a:off x="3785742" y="-370490"/>
          <a:ext cx="3620770" cy="5266944"/>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10490" tIns="55245" rIns="110490" bIns="55245" numCol="1" spcCol="1270" anchor="ctr" anchorCtr="0">
          <a:noAutofit/>
        </a:bodyPr>
        <a:lstStyle/>
        <a:p>
          <a:pPr marL="285750" lvl="1" indent="-285750" algn="l" defTabSz="1289050" rtl="0">
            <a:lnSpc>
              <a:spcPct val="90000"/>
            </a:lnSpc>
            <a:spcBef>
              <a:spcPct val="0"/>
            </a:spcBef>
            <a:spcAft>
              <a:spcPct val="15000"/>
            </a:spcAft>
            <a:buChar char="••"/>
          </a:pPr>
          <a:r>
            <a:rPr lang="en-US" sz="2900" kern="1200" smtClean="0"/>
            <a:t>A setting forth, a presentation, determination, plan or will.</a:t>
          </a:r>
          <a:endParaRPr lang="en-US" sz="2900" kern="1200"/>
        </a:p>
        <a:p>
          <a:pPr marL="285750" lvl="1" indent="-285750" algn="l" defTabSz="1289050" rtl="0">
            <a:lnSpc>
              <a:spcPct val="90000"/>
            </a:lnSpc>
            <a:spcBef>
              <a:spcPct val="0"/>
            </a:spcBef>
            <a:spcAft>
              <a:spcPct val="15000"/>
            </a:spcAft>
            <a:buChar char="••"/>
          </a:pPr>
          <a:r>
            <a:rPr lang="en-US" sz="2900" kern="1200" smtClean="0"/>
            <a:t>It involves purpose, resolve and design</a:t>
          </a:r>
          <a:endParaRPr lang="en-US" sz="2900" kern="1200"/>
        </a:p>
        <a:p>
          <a:pPr marL="285750" lvl="1" indent="-285750" algn="l" defTabSz="1289050" rtl="0">
            <a:lnSpc>
              <a:spcPct val="90000"/>
            </a:lnSpc>
            <a:spcBef>
              <a:spcPct val="0"/>
            </a:spcBef>
            <a:spcAft>
              <a:spcPct val="15000"/>
            </a:spcAft>
            <a:buChar char="••"/>
          </a:pPr>
          <a:r>
            <a:rPr lang="en-US" sz="2900" kern="1200" smtClean="0"/>
            <a:t>The point being is that we were called by virtue of God’s design and not our own</a:t>
          </a:r>
          <a:endParaRPr lang="en-US" sz="2900" kern="1200"/>
        </a:p>
      </dsp:txBody>
      <dsp:txXfrm rot="-5400000">
        <a:off x="2962656" y="629347"/>
        <a:ext cx="5090193" cy="3267268"/>
      </dsp:txXfrm>
    </dsp:sp>
    <dsp:sp modelId="{95F81D71-3B39-4904-930C-0FD8BCE59476}">
      <dsp:nvSpPr>
        <dsp:cNvPr id="0" name=""/>
        <dsp:cNvSpPr/>
      </dsp:nvSpPr>
      <dsp:spPr>
        <a:xfrm>
          <a:off x="0" y="0"/>
          <a:ext cx="2962656" cy="4525963"/>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6210" tIns="78105" rIns="156210" bIns="78105" numCol="1" spcCol="1270" anchor="ctr" anchorCtr="0">
          <a:noAutofit/>
        </a:bodyPr>
        <a:lstStyle/>
        <a:p>
          <a:pPr lvl="0" algn="ctr" defTabSz="1822450" rtl="0">
            <a:lnSpc>
              <a:spcPct val="90000"/>
            </a:lnSpc>
            <a:spcBef>
              <a:spcPct val="0"/>
            </a:spcBef>
            <a:spcAft>
              <a:spcPct val="35000"/>
            </a:spcAft>
          </a:pPr>
          <a:r>
            <a:rPr lang="en-US" sz="4100" kern="1200" smtClean="0"/>
            <a:t>PROTHESIS (Greek)- for the word purpose in NIV</a:t>
          </a:r>
          <a:endParaRPr lang="en-US" sz="4100" kern="1200"/>
        </a:p>
      </dsp:txBody>
      <dsp:txXfrm>
        <a:off x="144625" y="144625"/>
        <a:ext cx="2673406" cy="423671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ED6A4E-1F8C-40D6-8118-071A078E22DA}">
      <dsp:nvSpPr>
        <dsp:cNvPr id="0" name=""/>
        <dsp:cNvSpPr/>
      </dsp:nvSpPr>
      <dsp:spPr>
        <a:xfrm>
          <a:off x="1607" y="849071"/>
          <a:ext cx="3427660" cy="2827819"/>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en-US" sz="2100" b="1" kern="1200" smtClean="0"/>
            <a:t>As Paul talks about the call in verse 28, He recognizes there are two things that precede it and 2 things that follow it and that is what we have in verses 29+30</a:t>
          </a:r>
          <a:endParaRPr lang="en-US" sz="2100" b="1" kern="1200"/>
        </a:p>
      </dsp:txBody>
      <dsp:txXfrm>
        <a:off x="84431" y="931895"/>
        <a:ext cx="3262012" cy="2662171"/>
      </dsp:txXfrm>
    </dsp:sp>
    <dsp:sp modelId="{1E49955D-3982-44B0-B08F-3CAACA13317A}">
      <dsp:nvSpPr>
        <dsp:cNvPr id="0" name=""/>
        <dsp:cNvSpPr/>
      </dsp:nvSpPr>
      <dsp:spPr>
        <a:xfrm>
          <a:off x="3772033" y="1837951"/>
          <a:ext cx="726664" cy="850059"/>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b="1" kern="1200"/>
        </a:p>
      </dsp:txBody>
      <dsp:txXfrm>
        <a:off x="3772033" y="2007963"/>
        <a:ext cx="508665" cy="510035"/>
      </dsp:txXfrm>
    </dsp:sp>
    <dsp:sp modelId="{D133625C-0FC6-4D5A-9FB6-2D2379469A43}">
      <dsp:nvSpPr>
        <dsp:cNvPr id="0" name=""/>
        <dsp:cNvSpPr/>
      </dsp:nvSpPr>
      <dsp:spPr>
        <a:xfrm>
          <a:off x="4800332" y="849071"/>
          <a:ext cx="3427660" cy="2827819"/>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t" anchorCtr="0">
          <a:noAutofit/>
        </a:bodyPr>
        <a:lstStyle/>
        <a:p>
          <a:pPr lvl="0" algn="l" defTabSz="933450" rtl="0">
            <a:lnSpc>
              <a:spcPct val="90000"/>
            </a:lnSpc>
            <a:spcBef>
              <a:spcPct val="0"/>
            </a:spcBef>
            <a:spcAft>
              <a:spcPct val="35000"/>
            </a:spcAft>
          </a:pPr>
          <a:r>
            <a:rPr lang="en-US" sz="2100" b="1" kern="1200" smtClean="0"/>
            <a:t>Foreknew is PROGINOSKO</a:t>
          </a:r>
          <a:endParaRPr lang="en-US" sz="2100" b="1" kern="1200"/>
        </a:p>
        <a:p>
          <a:pPr marL="228600" lvl="1" indent="-228600" algn="l" defTabSz="1066800" rtl="0">
            <a:lnSpc>
              <a:spcPct val="90000"/>
            </a:lnSpc>
            <a:spcBef>
              <a:spcPct val="0"/>
            </a:spcBef>
            <a:spcAft>
              <a:spcPct val="15000"/>
            </a:spcAft>
            <a:buChar char="••"/>
          </a:pPr>
          <a:r>
            <a:rPr lang="en-US" sz="2400" b="1" kern="1200" dirty="0" smtClean="0"/>
            <a:t>When used of God’s eternal counsel, it includes all that God has considered and purposed to do prior to human history</a:t>
          </a:r>
          <a:endParaRPr lang="en-US" sz="2400" b="1" kern="1200" dirty="0"/>
        </a:p>
      </dsp:txBody>
      <dsp:txXfrm>
        <a:off x="4883156" y="931895"/>
        <a:ext cx="3262012" cy="266217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A39283-DAD9-4026-85CA-490AD50D4364}">
      <dsp:nvSpPr>
        <dsp:cNvPr id="0" name=""/>
        <dsp:cNvSpPr/>
      </dsp:nvSpPr>
      <dsp:spPr>
        <a:xfrm>
          <a:off x="4018" y="0"/>
          <a:ext cx="8221563" cy="4525963"/>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rtl="0">
            <a:lnSpc>
              <a:spcPct val="90000"/>
            </a:lnSpc>
            <a:spcBef>
              <a:spcPct val="0"/>
            </a:spcBef>
            <a:spcAft>
              <a:spcPct val="35000"/>
            </a:spcAft>
          </a:pPr>
          <a:r>
            <a:rPr lang="en-US" sz="3100" kern="1200" smtClean="0"/>
            <a:t>In the language of Scripture, something foreknown is not simply that which God was aware of prior to a certain point.  Rather it is presented as that which God gave prior consent to, that which received His favorable or special recognition.  Hence, this term is reserved for those matters which God favorably, deliberately and freely chose and ordained.</a:t>
          </a:r>
          <a:endParaRPr lang="en-US" sz="3100" kern="1200"/>
        </a:p>
      </dsp:txBody>
      <dsp:txXfrm>
        <a:off x="136579" y="132561"/>
        <a:ext cx="7956441" cy="426084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57D3BB-2AA4-4CD8-88DF-6191DF7DC188}">
      <dsp:nvSpPr>
        <dsp:cNvPr id="0" name=""/>
        <dsp:cNvSpPr/>
      </dsp:nvSpPr>
      <dsp:spPr>
        <a:xfrm>
          <a:off x="0" y="16581"/>
          <a:ext cx="8229600" cy="449280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rtl="0">
            <a:lnSpc>
              <a:spcPct val="90000"/>
            </a:lnSpc>
            <a:spcBef>
              <a:spcPct val="0"/>
            </a:spcBef>
            <a:spcAft>
              <a:spcPct val="35000"/>
            </a:spcAft>
          </a:pPr>
          <a:r>
            <a:rPr lang="en-US" sz="3000" kern="1200" smtClean="0"/>
            <a:t>Donald Barnhouse- “God’s foreknowledge is an advanced determination to carry through a plan which He has eternally purposed in the counsels of His own will, and which is to be carried through without variation…God’s foreknowledge is not advanced knowledge of something which I shall choose to do, but God’s foreknowledge is God bringing to pass in me something which He has planned for me.”</a:t>
          </a:r>
          <a:endParaRPr lang="en-US" sz="3000" kern="1200"/>
        </a:p>
      </dsp:txBody>
      <dsp:txXfrm>
        <a:off x="219320" y="235901"/>
        <a:ext cx="7790960" cy="405416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D684C7-B6F5-4ACB-8560-3E9E8EFDD081}">
      <dsp:nvSpPr>
        <dsp:cNvPr id="0" name=""/>
        <dsp:cNvSpPr/>
      </dsp:nvSpPr>
      <dsp:spPr>
        <a:xfrm>
          <a:off x="0" y="19213"/>
          <a:ext cx="8229600" cy="935415"/>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8590" tIns="148590" rIns="148590" bIns="148590" numCol="1" spcCol="1270" anchor="ctr" anchorCtr="0">
          <a:noAutofit/>
        </a:bodyPr>
        <a:lstStyle/>
        <a:p>
          <a:pPr lvl="0" algn="l" defTabSz="1733550" rtl="0">
            <a:lnSpc>
              <a:spcPct val="90000"/>
            </a:lnSpc>
            <a:spcBef>
              <a:spcPct val="0"/>
            </a:spcBef>
            <a:spcAft>
              <a:spcPct val="35000"/>
            </a:spcAft>
          </a:pPr>
          <a:r>
            <a:rPr lang="en-US" sz="3900" kern="1200" smtClean="0"/>
            <a:t>PROORIZO…our 3</a:t>
          </a:r>
          <a:r>
            <a:rPr lang="en-US" sz="3900" kern="1200" baseline="30000" smtClean="0"/>
            <a:t>rd</a:t>
          </a:r>
          <a:r>
            <a:rPr lang="en-US" sz="3900" kern="1200" smtClean="0"/>
            <a:t> “PRO” word</a:t>
          </a:r>
          <a:endParaRPr lang="en-US" sz="3900" kern="1200"/>
        </a:p>
      </dsp:txBody>
      <dsp:txXfrm>
        <a:off x="45663" y="64876"/>
        <a:ext cx="8138274" cy="844089"/>
      </dsp:txXfrm>
    </dsp:sp>
    <dsp:sp modelId="{89537738-5A4F-49DA-B961-8A20DFCAE6A7}">
      <dsp:nvSpPr>
        <dsp:cNvPr id="0" name=""/>
        <dsp:cNvSpPr/>
      </dsp:nvSpPr>
      <dsp:spPr>
        <a:xfrm>
          <a:off x="0" y="954628"/>
          <a:ext cx="8229600" cy="35521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49530" rIns="277368" bIns="49530" numCol="1" spcCol="1270" anchor="t" anchorCtr="0">
          <a:noAutofit/>
        </a:bodyPr>
        <a:lstStyle/>
        <a:p>
          <a:pPr marL="285750" lvl="1" indent="-285750" algn="l" defTabSz="1333500" rtl="0">
            <a:lnSpc>
              <a:spcPct val="90000"/>
            </a:lnSpc>
            <a:spcBef>
              <a:spcPct val="0"/>
            </a:spcBef>
            <a:spcAft>
              <a:spcPct val="20000"/>
            </a:spcAft>
            <a:buChar char="••"/>
          </a:pPr>
          <a:r>
            <a:rPr lang="en-US" sz="3000" kern="1200" smtClean="0"/>
            <a:t>To determine or decree beforehand</a:t>
          </a:r>
          <a:endParaRPr lang="en-US" sz="3000" kern="1200"/>
        </a:p>
        <a:p>
          <a:pPr marL="285750" lvl="1" indent="-285750" algn="l" defTabSz="1333500" rtl="0">
            <a:lnSpc>
              <a:spcPct val="90000"/>
            </a:lnSpc>
            <a:spcBef>
              <a:spcPct val="0"/>
            </a:spcBef>
            <a:spcAft>
              <a:spcPct val="20000"/>
            </a:spcAft>
            <a:buChar char="••"/>
          </a:pPr>
          <a:r>
            <a:rPr lang="en-US" sz="3000" kern="1200" smtClean="0"/>
            <a:t>Foreknowledge and Foreordination are logically coordinate.  The former emphasizes the exercise of God’s wisdom and intelligence in regards to His eternal purpose and the latter emphasizes the exercise of God’s will in regard to it.  What He has decreed is what He has decided.</a:t>
          </a:r>
          <a:endParaRPr lang="en-US" sz="3000" kern="1200"/>
        </a:p>
      </dsp:txBody>
      <dsp:txXfrm>
        <a:off x="0" y="954628"/>
        <a:ext cx="8229600" cy="355212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65333A-F5DC-444A-8318-7A48DF382DA8}">
      <dsp:nvSpPr>
        <dsp:cNvPr id="0" name=""/>
        <dsp:cNvSpPr/>
      </dsp:nvSpPr>
      <dsp:spPr>
        <a:xfrm rot="5400000">
          <a:off x="4713034" y="-1529550"/>
          <a:ext cx="1766186" cy="5266944"/>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98120" tIns="99060" rIns="198120" bIns="99060" numCol="1" spcCol="1270" anchor="ctr" anchorCtr="0">
          <a:noAutofit/>
        </a:bodyPr>
        <a:lstStyle/>
        <a:p>
          <a:pPr marL="285750" lvl="1" indent="-285750" algn="l" defTabSz="2311400" rtl="0">
            <a:lnSpc>
              <a:spcPct val="90000"/>
            </a:lnSpc>
            <a:spcBef>
              <a:spcPct val="0"/>
            </a:spcBef>
            <a:spcAft>
              <a:spcPct val="15000"/>
            </a:spcAft>
            <a:buChar char="••"/>
          </a:pPr>
          <a:r>
            <a:rPr lang="en-US" sz="5200" kern="1200" smtClean="0"/>
            <a:t>Now and not yet</a:t>
          </a:r>
          <a:endParaRPr lang="en-US" sz="5200" kern="1200"/>
        </a:p>
      </dsp:txBody>
      <dsp:txXfrm rot="-5400000">
        <a:off x="2962655" y="307047"/>
        <a:ext cx="5180726" cy="1593750"/>
      </dsp:txXfrm>
    </dsp:sp>
    <dsp:sp modelId="{3116A3F0-0365-46CE-ABA4-D68EB52A41C1}">
      <dsp:nvSpPr>
        <dsp:cNvPr id="0" name=""/>
        <dsp:cNvSpPr/>
      </dsp:nvSpPr>
      <dsp:spPr>
        <a:xfrm>
          <a:off x="0" y="55"/>
          <a:ext cx="2962656" cy="2207732"/>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5730" tIns="62865" rIns="125730" bIns="62865" numCol="1" spcCol="1270" anchor="ctr" anchorCtr="0">
          <a:noAutofit/>
        </a:bodyPr>
        <a:lstStyle/>
        <a:p>
          <a:pPr lvl="0" algn="ctr" defTabSz="1466850" rtl="0">
            <a:lnSpc>
              <a:spcPct val="90000"/>
            </a:lnSpc>
            <a:spcBef>
              <a:spcPct val="0"/>
            </a:spcBef>
            <a:spcAft>
              <a:spcPct val="35000"/>
            </a:spcAft>
          </a:pPr>
          <a:r>
            <a:rPr lang="en-US" sz="3300" kern="1200" smtClean="0"/>
            <a:t>But look at what God has decided and decreed</a:t>
          </a:r>
          <a:endParaRPr lang="en-US" sz="3300" kern="1200"/>
        </a:p>
      </dsp:txBody>
      <dsp:txXfrm>
        <a:off x="107773" y="107828"/>
        <a:ext cx="2747110" cy="1992186"/>
      </dsp:txXfrm>
    </dsp:sp>
    <dsp:sp modelId="{61B2FE27-FC72-42D2-94EE-5ABF31466EA8}">
      <dsp:nvSpPr>
        <dsp:cNvPr id="0" name=""/>
        <dsp:cNvSpPr/>
      </dsp:nvSpPr>
      <dsp:spPr>
        <a:xfrm>
          <a:off x="0" y="2318174"/>
          <a:ext cx="2962656" cy="2207732"/>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5730" tIns="62865" rIns="125730" bIns="62865" numCol="1" spcCol="1270" anchor="ctr" anchorCtr="0">
          <a:noAutofit/>
        </a:bodyPr>
        <a:lstStyle/>
        <a:p>
          <a:pPr lvl="0" algn="ctr" defTabSz="1466850" rtl="0">
            <a:lnSpc>
              <a:spcPct val="90000"/>
            </a:lnSpc>
            <a:spcBef>
              <a:spcPct val="0"/>
            </a:spcBef>
            <a:spcAft>
              <a:spcPct val="35000"/>
            </a:spcAft>
          </a:pPr>
          <a:r>
            <a:rPr lang="en-US" sz="3300" kern="1200" smtClean="0"/>
            <a:t>And look at the why…..</a:t>
          </a:r>
          <a:endParaRPr lang="en-US" sz="3300" kern="1200"/>
        </a:p>
      </dsp:txBody>
      <dsp:txXfrm>
        <a:off x="107773" y="2425947"/>
        <a:ext cx="2747110" cy="199218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EB2FB4-88B0-49FB-BDAE-719CD2183C56}">
      <dsp:nvSpPr>
        <dsp:cNvPr id="0" name=""/>
        <dsp:cNvSpPr/>
      </dsp:nvSpPr>
      <dsp:spPr>
        <a:xfrm rot="5400000">
          <a:off x="3785742" y="-370490"/>
          <a:ext cx="3620770" cy="5266944"/>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33350" tIns="66675" rIns="133350" bIns="66675" numCol="1" spcCol="1270" anchor="ctr" anchorCtr="0">
          <a:noAutofit/>
        </a:bodyPr>
        <a:lstStyle/>
        <a:p>
          <a:pPr marL="285750" lvl="1" indent="-285750" algn="l" defTabSz="1555750" rtl="0">
            <a:lnSpc>
              <a:spcPct val="90000"/>
            </a:lnSpc>
            <a:spcBef>
              <a:spcPct val="0"/>
            </a:spcBef>
            <a:spcAft>
              <a:spcPct val="15000"/>
            </a:spcAft>
            <a:buChar char="••"/>
          </a:pPr>
          <a:r>
            <a:rPr lang="en-US" sz="3500" kern="1200" smtClean="0"/>
            <a:t>Remember the call is the key here..2 things before it and 2 things after it</a:t>
          </a:r>
          <a:endParaRPr lang="en-US" sz="3500" kern="1200"/>
        </a:p>
        <a:p>
          <a:pPr marL="285750" lvl="1" indent="-285750" algn="l" defTabSz="1555750" rtl="0">
            <a:lnSpc>
              <a:spcPct val="90000"/>
            </a:lnSpc>
            <a:spcBef>
              <a:spcPct val="0"/>
            </a:spcBef>
            <a:spcAft>
              <a:spcPct val="15000"/>
            </a:spcAft>
            <a:buChar char="••"/>
          </a:pPr>
          <a:r>
            <a:rPr lang="en-US" sz="3500" kern="1200" smtClean="0"/>
            <a:t>The call</a:t>
          </a:r>
          <a:endParaRPr lang="en-US" sz="3500" kern="1200"/>
        </a:p>
        <a:p>
          <a:pPr marL="571500" lvl="2" indent="-285750" algn="l" defTabSz="1555750" rtl="0">
            <a:lnSpc>
              <a:spcPct val="90000"/>
            </a:lnSpc>
            <a:spcBef>
              <a:spcPct val="0"/>
            </a:spcBef>
            <a:spcAft>
              <a:spcPct val="15000"/>
            </a:spcAft>
            <a:buChar char="••"/>
          </a:pPr>
          <a:r>
            <a:rPr lang="en-US" sz="3500" kern="1200" smtClean="0"/>
            <a:t>External and internal</a:t>
          </a:r>
          <a:endParaRPr lang="en-US" sz="3500" kern="1200"/>
        </a:p>
      </dsp:txBody>
      <dsp:txXfrm rot="-5400000">
        <a:off x="2962656" y="629347"/>
        <a:ext cx="5090193" cy="3267268"/>
      </dsp:txXfrm>
    </dsp:sp>
    <dsp:sp modelId="{F7ABB475-FDF8-4EED-AD83-64B9F686BB39}">
      <dsp:nvSpPr>
        <dsp:cNvPr id="0" name=""/>
        <dsp:cNvSpPr/>
      </dsp:nvSpPr>
      <dsp:spPr>
        <a:xfrm>
          <a:off x="0" y="0"/>
          <a:ext cx="2962656" cy="4525963"/>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rtl="0">
            <a:lnSpc>
              <a:spcPct val="90000"/>
            </a:lnSpc>
            <a:spcBef>
              <a:spcPct val="0"/>
            </a:spcBef>
            <a:spcAft>
              <a:spcPct val="35000"/>
            </a:spcAft>
          </a:pPr>
          <a:r>
            <a:rPr lang="en-US" sz="3000" kern="1200" smtClean="0"/>
            <a:t>Now the beauty of verse 30, if God has decided and decreed something, He sets a plan in motion to make it happen</a:t>
          </a:r>
          <a:endParaRPr lang="en-US" sz="3000" kern="1200"/>
        </a:p>
      </dsp:txBody>
      <dsp:txXfrm>
        <a:off x="144625" y="144625"/>
        <a:ext cx="2673406" cy="423671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873390-AE6D-4ACB-8630-8C7019295491}">
      <dsp:nvSpPr>
        <dsp:cNvPr id="0" name=""/>
        <dsp:cNvSpPr/>
      </dsp:nvSpPr>
      <dsp:spPr>
        <a:xfrm>
          <a:off x="7233" y="975988"/>
          <a:ext cx="2161877" cy="257398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smtClean="0"/>
            <a:t>Legal term</a:t>
          </a:r>
          <a:endParaRPr lang="en-US" sz="1800" kern="1200"/>
        </a:p>
      </dsp:txBody>
      <dsp:txXfrm>
        <a:off x="70552" y="1039307"/>
        <a:ext cx="2035239" cy="2447347"/>
      </dsp:txXfrm>
    </dsp:sp>
    <dsp:sp modelId="{5783B75E-012C-4AAD-8A3C-991BDA504EAF}">
      <dsp:nvSpPr>
        <dsp:cNvPr id="0" name=""/>
        <dsp:cNvSpPr/>
      </dsp:nvSpPr>
      <dsp:spPr>
        <a:xfrm>
          <a:off x="2385298" y="1994908"/>
          <a:ext cx="458317" cy="5361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2385298" y="2102137"/>
        <a:ext cx="320822" cy="321687"/>
      </dsp:txXfrm>
    </dsp:sp>
    <dsp:sp modelId="{840AE1CB-13CB-4B95-9A27-BF1068720685}">
      <dsp:nvSpPr>
        <dsp:cNvPr id="0" name=""/>
        <dsp:cNvSpPr/>
      </dsp:nvSpPr>
      <dsp:spPr>
        <a:xfrm>
          <a:off x="3033861" y="975988"/>
          <a:ext cx="2161877" cy="257398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smtClean="0"/>
            <a:t>It looks at the end of the case and God as judge is making a pronouncement</a:t>
          </a:r>
          <a:endParaRPr lang="en-US" sz="1800" kern="1200"/>
        </a:p>
      </dsp:txBody>
      <dsp:txXfrm>
        <a:off x="3097180" y="1039307"/>
        <a:ext cx="2035239" cy="2447347"/>
      </dsp:txXfrm>
    </dsp:sp>
    <dsp:sp modelId="{44D887CD-8081-459F-B796-14C223986B98}">
      <dsp:nvSpPr>
        <dsp:cNvPr id="0" name=""/>
        <dsp:cNvSpPr/>
      </dsp:nvSpPr>
      <dsp:spPr>
        <a:xfrm>
          <a:off x="5411926" y="1994908"/>
          <a:ext cx="458317" cy="5361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5411926" y="2102137"/>
        <a:ext cx="320822" cy="321687"/>
      </dsp:txXfrm>
    </dsp:sp>
    <dsp:sp modelId="{36411639-734D-42F5-AC19-DF7915E7882F}">
      <dsp:nvSpPr>
        <dsp:cNvPr id="0" name=""/>
        <dsp:cNvSpPr/>
      </dsp:nvSpPr>
      <dsp:spPr>
        <a:xfrm>
          <a:off x="6060489" y="975988"/>
          <a:ext cx="2161877" cy="257398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smtClean="0"/>
            <a:t>Justification is the legal and formal acquittal from guilt by God as judge, the pronouncement of the sinner as righteous who believes on the Lord Jesus Christ</a:t>
          </a:r>
          <a:endParaRPr lang="en-US" sz="1800" kern="1200"/>
        </a:p>
      </dsp:txBody>
      <dsp:txXfrm>
        <a:off x="6123808" y="1039307"/>
        <a:ext cx="2035239" cy="2447347"/>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F37AA67-1B6B-446F-96F4-75CBFA66AA3F}" type="datetimeFigureOut">
              <a:rPr lang="en-US" smtClean="0"/>
              <a:t>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63A7DA-1B80-4DC1-ACAC-6D9FFED442CB}" type="slidenum">
              <a:rPr lang="en-US" smtClean="0"/>
              <a:t>‹#›</a:t>
            </a:fld>
            <a:endParaRPr lang="en-US"/>
          </a:p>
        </p:txBody>
      </p:sp>
    </p:spTree>
    <p:extLst>
      <p:ext uri="{BB962C8B-B14F-4D97-AF65-F5344CB8AC3E}">
        <p14:creationId xmlns:p14="http://schemas.microsoft.com/office/powerpoint/2010/main" val="613187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37AA67-1B6B-446F-96F4-75CBFA66AA3F}" type="datetimeFigureOut">
              <a:rPr lang="en-US" smtClean="0"/>
              <a:t>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63A7DA-1B80-4DC1-ACAC-6D9FFED442CB}" type="slidenum">
              <a:rPr lang="en-US" smtClean="0"/>
              <a:t>‹#›</a:t>
            </a:fld>
            <a:endParaRPr lang="en-US"/>
          </a:p>
        </p:txBody>
      </p:sp>
    </p:spTree>
    <p:extLst>
      <p:ext uri="{BB962C8B-B14F-4D97-AF65-F5344CB8AC3E}">
        <p14:creationId xmlns:p14="http://schemas.microsoft.com/office/powerpoint/2010/main" val="575029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37AA67-1B6B-446F-96F4-75CBFA66AA3F}" type="datetimeFigureOut">
              <a:rPr lang="en-US" smtClean="0"/>
              <a:t>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63A7DA-1B80-4DC1-ACAC-6D9FFED442CB}" type="slidenum">
              <a:rPr lang="en-US" smtClean="0"/>
              <a:t>‹#›</a:t>
            </a:fld>
            <a:endParaRPr lang="en-US"/>
          </a:p>
        </p:txBody>
      </p:sp>
    </p:spTree>
    <p:extLst>
      <p:ext uri="{BB962C8B-B14F-4D97-AF65-F5344CB8AC3E}">
        <p14:creationId xmlns:p14="http://schemas.microsoft.com/office/powerpoint/2010/main" val="3245864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37AA67-1B6B-446F-96F4-75CBFA66AA3F}" type="datetimeFigureOut">
              <a:rPr lang="en-US" smtClean="0"/>
              <a:t>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63A7DA-1B80-4DC1-ACAC-6D9FFED442CB}" type="slidenum">
              <a:rPr lang="en-US" smtClean="0"/>
              <a:t>‹#›</a:t>
            </a:fld>
            <a:endParaRPr lang="en-US"/>
          </a:p>
        </p:txBody>
      </p:sp>
    </p:spTree>
    <p:extLst>
      <p:ext uri="{BB962C8B-B14F-4D97-AF65-F5344CB8AC3E}">
        <p14:creationId xmlns:p14="http://schemas.microsoft.com/office/powerpoint/2010/main" val="925502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37AA67-1B6B-446F-96F4-75CBFA66AA3F}" type="datetimeFigureOut">
              <a:rPr lang="en-US" smtClean="0"/>
              <a:t>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63A7DA-1B80-4DC1-ACAC-6D9FFED442CB}" type="slidenum">
              <a:rPr lang="en-US" smtClean="0"/>
              <a:t>‹#›</a:t>
            </a:fld>
            <a:endParaRPr lang="en-US"/>
          </a:p>
        </p:txBody>
      </p:sp>
    </p:spTree>
    <p:extLst>
      <p:ext uri="{BB962C8B-B14F-4D97-AF65-F5344CB8AC3E}">
        <p14:creationId xmlns:p14="http://schemas.microsoft.com/office/powerpoint/2010/main" val="2762502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F37AA67-1B6B-446F-96F4-75CBFA66AA3F}" type="datetimeFigureOut">
              <a:rPr lang="en-US" smtClean="0"/>
              <a:t>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63A7DA-1B80-4DC1-ACAC-6D9FFED442CB}" type="slidenum">
              <a:rPr lang="en-US" smtClean="0"/>
              <a:t>‹#›</a:t>
            </a:fld>
            <a:endParaRPr lang="en-US"/>
          </a:p>
        </p:txBody>
      </p:sp>
    </p:spTree>
    <p:extLst>
      <p:ext uri="{BB962C8B-B14F-4D97-AF65-F5344CB8AC3E}">
        <p14:creationId xmlns:p14="http://schemas.microsoft.com/office/powerpoint/2010/main" val="1801636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F37AA67-1B6B-446F-96F4-75CBFA66AA3F}" type="datetimeFigureOut">
              <a:rPr lang="en-US" smtClean="0"/>
              <a:t>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63A7DA-1B80-4DC1-ACAC-6D9FFED442CB}" type="slidenum">
              <a:rPr lang="en-US" smtClean="0"/>
              <a:t>‹#›</a:t>
            </a:fld>
            <a:endParaRPr lang="en-US"/>
          </a:p>
        </p:txBody>
      </p:sp>
    </p:spTree>
    <p:extLst>
      <p:ext uri="{BB962C8B-B14F-4D97-AF65-F5344CB8AC3E}">
        <p14:creationId xmlns:p14="http://schemas.microsoft.com/office/powerpoint/2010/main" val="1748438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F37AA67-1B6B-446F-96F4-75CBFA66AA3F}" type="datetimeFigureOut">
              <a:rPr lang="en-US" smtClean="0"/>
              <a:t>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63A7DA-1B80-4DC1-ACAC-6D9FFED442CB}" type="slidenum">
              <a:rPr lang="en-US" smtClean="0"/>
              <a:t>‹#›</a:t>
            </a:fld>
            <a:endParaRPr lang="en-US"/>
          </a:p>
        </p:txBody>
      </p:sp>
    </p:spTree>
    <p:extLst>
      <p:ext uri="{BB962C8B-B14F-4D97-AF65-F5344CB8AC3E}">
        <p14:creationId xmlns:p14="http://schemas.microsoft.com/office/powerpoint/2010/main" val="2412395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37AA67-1B6B-446F-96F4-75CBFA66AA3F}" type="datetimeFigureOut">
              <a:rPr lang="en-US" smtClean="0"/>
              <a:t>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63A7DA-1B80-4DC1-ACAC-6D9FFED442CB}" type="slidenum">
              <a:rPr lang="en-US" smtClean="0"/>
              <a:t>‹#›</a:t>
            </a:fld>
            <a:endParaRPr lang="en-US"/>
          </a:p>
        </p:txBody>
      </p:sp>
    </p:spTree>
    <p:extLst>
      <p:ext uri="{BB962C8B-B14F-4D97-AF65-F5344CB8AC3E}">
        <p14:creationId xmlns:p14="http://schemas.microsoft.com/office/powerpoint/2010/main" val="888064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37AA67-1B6B-446F-96F4-75CBFA66AA3F}" type="datetimeFigureOut">
              <a:rPr lang="en-US" smtClean="0"/>
              <a:t>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63A7DA-1B80-4DC1-ACAC-6D9FFED442CB}" type="slidenum">
              <a:rPr lang="en-US" smtClean="0"/>
              <a:t>‹#›</a:t>
            </a:fld>
            <a:endParaRPr lang="en-US"/>
          </a:p>
        </p:txBody>
      </p:sp>
    </p:spTree>
    <p:extLst>
      <p:ext uri="{BB962C8B-B14F-4D97-AF65-F5344CB8AC3E}">
        <p14:creationId xmlns:p14="http://schemas.microsoft.com/office/powerpoint/2010/main" val="3037215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37AA67-1B6B-446F-96F4-75CBFA66AA3F}" type="datetimeFigureOut">
              <a:rPr lang="en-US" smtClean="0"/>
              <a:t>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63A7DA-1B80-4DC1-ACAC-6D9FFED442CB}" type="slidenum">
              <a:rPr lang="en-US" smtClean="0"/>
              <a:t>‹#›</a:t>
            </a:fld>
            <a:endParaRPr lang="en-US"/>
          </a:p>
        </p:txBody>
      </p:sp>
    </p:spTree>
    <p:extLst>
      <p:ext uri="{BB962C8B-B14F-4D97-AF65-F5344CB8AC3E}">
        <p14:creationId xmlns:p14="http://schemas.microsoft.com/office/powerpoint/2010/main" val="33774813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37AA67-1B6B-446F-96F4-75CBFA66AA3F}" type="datetimeFigureOut">
              <a:rPr lang="en-US" smtClean="0"/>
              <a:t>2/9/2020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63A7DA-1B80-4DC1-ACAC-6D9FFED442CB}" type="slidenum">
              <a:rPr lang="en-US" smtClean="0"/>
              <a:t>‹#›</a:t>
            </a:fld>
            <a:endParaRPr lang="en-US"/>
          </a:p>
        </p:txBody>
      </p:sp>
    </p:spTree>
    <p:extLst>
      <p:ext uri="{BB962C8B-B14F-4D97-AF65-F5344CB8AC3E}">
        <p14:creationId xmlns:p14="http://schemas.microsoft.com/office/powerpoint/2010/main" val="34329514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Romans 8:29-30</a:t>
            </a:r>
            <a:endParaRPr lang="en-US" dirty="0"/>
          </a:p>
        </p:txBody>
      </p:sp>
      <p:sp>
        <p:nvSpPr>
          <p:cNvPr id="3" name="Subtitle 2"/>
          <p:cNvSpPr>
            <a:spLocks noGrp="1"/>
          </p:cNvSpPr>
          <p:nvPr>
            <p:ph type="subTitle" idx="1"/>
          </p:nvPr>
        </p:nvSpPr>
        <p:spPr/>
        <p:txBody>
          <a:bodyPr/>
          <a:lstStyle/>
          <a:p>
            <a:r>
              <a:rPr lang="en-US" dirty="0" smtClean="0"/>
              <a:t>God’s work that makes it all happen!</a:t>
            </a:r>
            <a:endParaRPr lang="en-US" dirty="0"/>
          </a:p>
        </p:txBody>
      </p:sp>
    </p:spTree>
    <p:extLst>
      <p:ext uri="{BB962C8B-B14F-4D97-AF65-F5344CB8AC3E}">
        <p14:creationId xmlns:p14="http://schemas.microsoft.com/office/powerpoint/2010/main" val="221737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8:28</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603315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65845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8:29</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6070620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35083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PROGINOSKO</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58370529"/>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416095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PROGINOSKO</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475039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291227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PROORIZO</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5630414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27530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8:29</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2969916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874666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8:30</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844093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424765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Justification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5351007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024802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431</Words>
  <Application>Microsoft Office PowerPoint</Application>
  <PresentationFormat>On-screen Show (4:3)</PresentationFormat>
  <Paragraphs>32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Romans 8:29-30</vt:lpstr>
      <vt:lpstr>Romans 8:28</vt:lpstr>
      <vt:lpstr>Romans 8:29</vt:lpstr>
      <vt:lpstr>PROGINOSKO</vt:lpstr>
      <vt:lpstr>PROGINOSKO</vt:lpstr>
      <vt:lpstr>PROORIZO</vt:lpstr>
      <vt:lpstr>Romans 8:29</vt:lpstr>
      <vt:lpstr>Romans 8:30</vt:lpstr>
      <vt:lpstr>Justification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Romans 8:29-30</dc:title>
  <dc:creator>Atkin Family</dc:creator>
  <cp:lastModifiedBy>LHCC</cp:lastModifiedBy>
  <cp:revision>5</cp:revision>
  <dcterms:created xsi:type="dcterms:W3CDTF">2020-02-09T11:31:20Z</dcterms:created>
  <dcterms:modified xsi:type="dcterms:W3CDTF">2020-02-09T16:35:53Z</dcterms:modified>
</cp:coreProperties>
</file>