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2EB875-4634-466C-A8DA-6B3C95AE3866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149EF6C-6ADC-4CD9-B123-D7331A6CA79E}">
      <dgm:prSet/>
      <dgm:spPr/>
      <dgm:t>
        <a:bodyPr/>
        <a:lstStyle/>
        <a:p>
          <a:pPr rtl="0"/>
          <a:r>
            <a:rPr lang="en-US" smtClean="0"/>
            <a:t>22- creation groans</a:t>
          </a:r>
          <a:endParaRPr lang="en-US"/>
        </a:p>
      </dgm:t>
    </dgm:pt>
    <dgm:pt modelId="{15F9662C-3C84-48A7-8D2A-F6C21BED697C}" type="parTrans" cxnId="{D16A25C9-73CF-472C-ABAF-455A5877C2F5}">
      <dgm:prSet/>
      <dgm:spPr/>
      <dgm:t>
        <a:bodyPr/>
        <a:lstStyle/>
        <a:p>
          <a:endParaRPr lang="en-US"/>
        </a:p>
      </dgm:t>
    </dgm:pt>
    <dgm:pt modelId="{18299570-7F1B-4E07-B0A2-D0312B5B1664}" type="sibTrans" cxnId="{D16A25C9-73CF-472C-ABAF-455A5877C2F5}">
      <dgm:prSet/>
      <dgm:spPr/>
      <dgm:t>
        <a:bodyPr/>
        <a:lstStyle/>
        <a:p>
          <a:endParaRPr lang="en-US"/>
        </a:p>
      </dgm:t>
    </dgm:pt>
    <dgm:pt modelId="{E67A708D-EDFA-4835-A560-B4C0940BE1FC}">
      <dgm:prSet/>
      <dgm:spPr/>
      <dgm:t>
        <a:bodyPr/>
        <a:lstStyle/>
        <a:p>
          <a:pPr rtl="0"/>
          <a:r>
            <a:rPr lang="en-US" smtClean="0"/>
            <a:t>23- we groan, particularly in light of having the first fruits of the Spirit</a:t>
          </a:r>
          <a:endParaRPr lang="en-US"/>
        </a:p>
      </dgm:t>
    </dgm:pt>
    <dgm:pt modelId="{64C617FF-0A36-48B6-AB62-ABA7AE43DEAF}" type="parTrans" cxnId="{10FF6280-84EE-4713-98D3-11007CA431EE}">
      <dgm:prSet/>
      <dgm:spPr/>
      <dgm:t>
        <a:bodyPr/>
        <a:lstStyle/>
        <a:p>
          <a:endParaRPr lang="en-US"/>
        </a:p>
      </dgm:t>
    </dgm:pt>
    <dgm:pt modelId="{3B95E64F-721C-4993-9D0D-B43470F73648}" type="sibTrans" cxnId="{10FF6280-84EE-4713-98D3-11007CA431EE}">
      <dgm:prSet/>
      <dgm:spPr/>
      <dgm:t>
        <a:bodyPr/>
        <a:lstStyle/>
        <a:p>
          <a:endParaRPr lang="en-US"/>
        </a:p>
      </dgm:t>
    </dgm:pt>
    <dgm:pt modelId="{B662ADD6-4B24-40C4-AC11-8F8C48DEDFF4}">
      <dgm:prSet/>
      <dgm:spPr/>
      <dgm:t>
        <a:bodyPr/>
        <a:lstStyle/>
        <a:p>
          <a:pPr rtl="0"/>
          <a:r>
            <a:rPr lang="en-US" b="1" i="1" smtClean="0"/>
            <a:t>But when we groan, we are not alone</a:t>
          </a:r>
          <a:endParaRPr lang="en-US"/>
        </a:p>
      </dgm:t>
    </dgm:pt>
    <dgm:pt modelId="{3D30AFD3-7D45-4AA9-BC4C-C2C31C57EC9D}" type="parTrans" cxnId="{CA359EC4-21E8-4913-A96C-1842FBAE9DF8}">
      <dgm:prSet/>
      <dgm:spPr/>
      <dgm:t>
        <a:bodyPr/>
        <a:lstStyle/>
        <a:p>
          <a:endParaRPr lang="en-US"/>
        </a:p>
      </dgm:t>
    </dgm:pt>
    <dgm:pt modelId="{A8516F6C-DE71-4F9E-8B91-1C7270BF0C31}" type="sibTrans" cxnId="{CA359EC4-21E8-4913-A96C-1842FBAE9DF8}">
      <dgm:prSet/>
      <dgm:spPr/>
      <dgm:t>
        <a:bodyPr/>
        <a:lstStyle/>
        <a:p>
          <a:endParaRPr lang="en-US"/>
        </a:p>
      </dgm:t>
    </dgm:pt>
    <dgm:pt modelId="{63184E33-1D84-46F4-9473-19250A90F7D3}" type="pres">
      <dgm:prSet presAssocID="{6C2EB875-4634-466C-A8DA-6B3C95AE3866}" presName="linear" presStyleCnt="0">
        <dgm:presLayoutVars>
          <dgm:animLvl val="lvl"/>
          <dgm:resizeHandles val="exact"/>
        </dgm:presLayoutVars>
      </dgm:prSet>
      <dgm:spPr/>
    </dgm:pt>
    <dgm:pt modelId="{E6986C97-A8C0-40D0-9C44-F623F94C987C}" type="pres">
      <dgm:prSet presAssocID="{7149EF6C-6ADC-4CD9-B123-D7331A6CA79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F1C2777-CA43-4E18-A2EE-5E8CF5E001E3}" type="pres">
      <dgm:prSet presAssocID="{18299570-7F1B-4E07-B0A2-D0312B5B1664}" presName="spacer" presStyleCnt="0"/>
      <dgm:spPr/>
    </dgm:pt>
    <dgm:pt modelId="{74DE77C7-E58E-44DB-A8BD-83AE5D664D04}" type="pres">
      <dgm:prSet presAssocID="{E67A708D-EDFA-4835-A560-B4C0940BE1F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22C58BA-C0ED-4A93-B7AE-70161FC178FC}" type="pres">
      <dgm:prSet presAssocID="{E67A708D-EDFA-4835-A560-B4C0940BE1F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16A25C9-73CF-472C-ABAF-455A5877C2F5}" srcId="{6C2EB875-4634-466C-A8DA-6B3C95AE3866}" destId="{7149EF6C-6ADC-4CD9-B123-D7331A6CA79E}" srcOrd="0" destOrd="0" parTransId="{15F9662C-3C84-48A7-8D2A-F6C21BED697C}" sibTransId="{18299570-7F1B-4E07-B0A2-D0312B5B1664}"/>
    <dgm:cxn modelId="{CA359EC4-21E8-4913-A96C-1842FBAE9DF8}" srcId="{E67A708D-EDFA-4835-A560-B4C0940BE1FC}" destId="{B662ADD6-4B24-40C4-AC11-8F8C48DEDFF4}" srcOrd="0" destOrd="0" parTransId="{3D30AFD3-7D45-4AA9-BC4C-C2C31C57EC9D}" sibTransId="{A8516F6C-DE71-4F9E-8B91-1C7270BF0C31}"/>
    <dgm:cxn modelId="{497B2EEA-B0FA-4C67-99D8-C2A69A009A25}" type="presOf" srcId="{B662ADD6-4B24-40C4-AC11-8F8C48DEDFF4}" destId="{722C58BA-C0ED-4A93-B7AE-70161FC178FC}" srcOrd="0" destOrd="0" presId="urn:microsoft.com/office/officeart/2005/8/layout/vList2"/>
    <dgm:cxn modelId="{10FF6280-84EE-4713-98D3-11007CA431EE}" srcId="{6C2EB875-4634-466C-A8DA-6B3C95AE3866}" destId="{E67A708D-EDFA-4835-A560-B4C0940BE1FC}" srcOrd="1" destOrd="0" parTransId="{64C617FF-0A36-48B6-AB62-ABA7AE43DEAF}" sibTransId="{3B95E64F-721C-4993-9D0D-B43470F73648}"/>
    <dgm:cxn modelId="{EFBB0D0A-671F-4191-B56F-382F832EEAE4}" type="presOf" srcId="{E67A708D-EDFA-4835-A560-B4C0940BE1FC}" destId="{74DE77C7-E58E-44DB-A8BD-83AE5D664D04}" srcOrd="0" destOrd="0" presId="urn:microsoft.com/office/officeart/2005/8/layout/vList2"/>
    <dgm:cxn modelId="{62A40474-89F8-4FD5-B42E-A97958B907C5}" type="presOf" srcId="{6C2EB875-4634-466C-A8DA-6B3C95AE3866}" destId="{63184E33-1D84-46F4-9473-19250A90F7D3}" srcOrd="0" destOrd="0" presId="urn:microsoft.com/office/officeart/2005/8/layout/vList2"/>
    <dgm:cxn modelId="{F1B51CBB-69E4-444E-B25D-B42F6BB37AB6}" type="presOf" srcId="{7149EF6C-6ADC-4CD9-B123-D7331A6CA79E}" destId="{E6986C97-A8C0-40D0-9C44-F623F94C987C}" srcOrd="0" destOrd="0" presId="urn:microsoft.com/office/officeart/2005/8/layout/vList2"/>
    <dgm:cxn modelId="{1157C15A-F010-4012-8E11-38AA463D46F4}" type="presParOf" srcId="{63184E33-1D84-46F4-9473-19250A90F7D3}" destId="{E6986C97-A8C0-40D0-9C44-F623F94C987C}" srcOrd="0" destOrd="0" presId="urn:microsoft.com/office/officeart/2005/8/layout/vList2"/>
    <dgm:cxn modelId="{4C6C0291-E481-405F-BBDD-F91C55D0BB6D}" type="presParOf" srcId="{63184E33-1D84-46F4-9473-19250A90F7D3}" destId="{1F1C2777-CA43-4E18-A2EE-5E8CF5E001E3}" srcOrd="1" destOrd="0" presId="urn:microsoft.com/office/officeart/2005/8/layout/vList2"/>
    <dgm:cxn modelId="{270BFE35-1ED1-471D-A522-55538017C178}" type="presParOf" srcId="{63184E33-1D84-46F4-9473-19250A90F7D3}" destId="{74DE77C7-E58E-44DB-A8BD-83AE5D664D04}" srcOrd="2" destOrd="0" presId="urn:microsoft.com/office/officeart/2005/8/layout/vList2"/>
    <dgm:cxn modelId="{2D97AEDF-7486-4163-86E0-16DD9445C74C}" type="presParOf" srcId="{63184E33-1D84-46F4-9473-19250A90F7D3}" destId="{722C58BA-C0ED-4A93-B7AE-70161FC178F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7A8696-DC38-47A0-AB3B-971A9F21A07D}" type="doc">
      <dgm:prSet loTypeId="urn:microsoft.com/office/officeart/2005/8/layout/vList2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A253F72-C2EE-43D3-91B9-2AD45EDDFC8A}">
      <dgm:prSet/>
      <dgm:spPr/>
      <dgm:t>
        <a:bodyPr/>
        <a:lstStyle/>
        <a:p>
          <a:pPr rtl="0"/>
          <a:r>
            <a:rPr lang="en-US" smtClean="0"/>
            <a:t>But in the midst of our groaning we have hope!</a:t>
          </a:r>
          <a:endParaRPr lang="en-US"/>
        </a:p>
      </dgm:t>
    </dgm:pt>
    <dgm:pt modelId="{3BB2359E-6242-4275-8AC4-C9A7050264F7}" type="parTrans" cxnId="{6A698C4D-03FD-47D8-B59D-799A28BBAF8E}">
      <dgm:prSet/>
      <dgm:spPr/>
      <dgm:t>
        <a:bodyPr/>
        <a:lstStyle/>
        <a:p>
          <a:endParaRPr lang="en-US"/>
        </a:p>
      </dgm:t>
    </dgm:pt>
    <dgm:pt modelId="{D64B7759-3D25-42A7-92D9-8D8C85032044}" type="sibTrans" cxnId="{6A698C4D-03FD-47D8-B59D-799A28BBAF8E}">
      <dgm:prSet/>
      <dgm:spPr/>
      <dgm:t>
        <a:bodyPr/>
        <a:lstStyle/>
        <a:p>
          <a:endParaRPr lang="en-US"/>
        </a:p>
      </dgm:t>
    </dgm:pt>
    <dgm:pt modelId="{7CB8AD95-0503-4021-A614-787B5E1B988E}">
      <dgm:prSet/>
      <dgm:spPr/>
      <dgm:t>
        <a:bodyPr/>
        <a:lstStyle/>
        <a:p>
          <a:pPr rtl="0"/>
          <a:r>
            <a:rPr lang="en-US" smtClean="0"/>
            <a:t>First question: what is this hope?</a:t>
          </a:r>
          <a:endParaRPr lang="en-US"/>
        </a:p>
      </dgm:t>
    </dgm:pt>
    <dgm:pt modelId="{62AA8BF6-031E-4BD8-8E16-9F33541D6458}" type="parTrans" cxnId="{E6BBF268-EA05-43C4-BBA7-CD79B57E8689}">
      <dgm:prSet/>
      <dgm:spPr/>
      <dgm:t>
        <a:bodyPr/>
        <a:lstStyle/>
        <a:p>
          <a:endParaRPr lang="en-US"/>
        </a:p>
      </dgm:t>
    </dgm:pt>
    <dgm:pt modelId="{14A69F75-685B-47D4-B76B-05FA36F6ED67}" type="sibTrans" cxnId="{E6BBF268-EA05-43C4-BBA7-CD79B57E8689}">
      <dgm:prSet/>
      <dgm:spPr/>
      <dgm:t>
        <a:bodyPr/>
        <a:lstStyle/>
        <a:p>
          <a:endParaRPr lang="en-US"/>
        </a:p>
      </dgm:t>
    </dgm:pt>
    <dgm:pt modelId="{2212CDB2-7519-431E-8A0C-8AFC93CBBB63}">
      <dgm:prSet/>
      <dgm:spPr/>
      <dgm:t>
        <a:bodyPr/>
        <a:lstStyle/>
        <a:p>
          <a:pPr rtl="0"/>
          <a:r>
            <a:rPr lang="en-US" smtClean="0"/>
            <a:t>The redemption of our bodies</a:t>
          </a:r>
          <a:endParaRPr lang="en-US"/>
        </a:p>
      </dgm:t>
    </dgm:pt>
    <dgm:pt modelId="{EF686AED-79F5-4833-B132-95F14BECA028}" type="parTrans" cxnId="{A0D53E3B-C11F-4DCB-9B9D-18D27D86B562}">
      <dgm:prSet/>
      <dgm:spPr/>
      <dgm:t>
        <a:bodyPr/>
        <a:lstStyle/>
        <a:p>
          <a:endParaRPr lang="en-US"/>
        </a:p>
      </dgm:t>
    </dgm:pt>
    <dgm:pt modelId="{126EBA35-5687-46D3-A214-491983E2DED5}" type="sibTrans" cxnId="{A0D53E3B-C11F-4DCB-9B9D-18D27D86B562}">
      <dgm:prSet/>
      <dgm:spPr/>
      <dgm:t>
        <a:bodyPr/>
        <a:lstStyle/>
        <a:p>
          <a:endParaRPr lang="en-US"/>
        </a:p>
      </dgm:t>
    </dgm:pt>
    <dgm:pt modelId="{C98EDF34-6272-4ECD-9D4B-EEF14CABE09A}">
      <dgm:prSet/>
      <dgm:spPr/>
      <dgm:t>
        <a:bodyPr/>
        <a:lstStyle/>
        <a:p>
          <a:pPr rtl="0"/>
          <a:r>
            <a:rPr lang="en-US" smtClean="0"/>
            <a:t>Redemption: buying something back, changing someone’s condition</a:t>
          </a:r>
          <a:endParaRPr lang="en-US"/>
        </a:p>
      </dgm:t>
    </dgm:pt>
    <dgm:pt modelId="{341CB2EB-584D-4B86-A951-2D37B539CB2C}" type="parTrans" cxnId="{5EF0CFEB-1DB7-4D81-9E53-DB9B82FEF66D}">
      <dgm:prSet/>
      <dgm:spPr/>
      <dgm:t>
        <a:bodyPr/>
        <a:lstStyle/>
        <a:p>
          <a:endParaRPr lang="en-US"/>
        </a:p>
      </dgm:t>
    </dgm:pt>
    <dgm:pt modelId="{71648CBD-5C50-448D-99FF-76EE99AE67FE}" type="sibTrans" cxnId="{5EF0CFEB-1DB7-4D81-9E53-DB9B82FEF66D}">
      <dgm:prSet/>
      <dgm:spPr/>
      <dgm:t>
        <a:bodyPr/>
        <a:lstStyle/>
        <a:p>
          <a:endParaRPr lang="en-US"/>
        </a:p>
      </dgm:t>
    </dgm:pt>
    <dgm:pt modelId="{523D0ABB-0D4D-457E-B288-22D620B6F4FC}" type="pres">
      <dgm:prSet presAssocID="{3A7A8696-DC38-47A0-AB3B-971A9F21A07D}" presName="linear" presStyleCnt="0">
        <dgm:presLayoutVars>
          <dgm:animLvl val="lvl"/>
          <dgm:resizeHandles val="exact"/>
        </dgm:presLayoutVars>
      </dgm:prSet>
      <dgm:spPr/>
    </dgm:pt>
    <dgm:pt modelId="{FE48BFD3-D9D6-4BA7-A3B1-C563DD2D51C4}" type="pres">
      <dgm:prSet presAssocID="{BA253F72-C2EE-43D3-91B9-2AD45EDDFC8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B958BB8-D2D9-43AC-B033-EBA6ABC47D3B}" type="pres">
      <dgm:prSet presAssocID="{D64B7759-3D25-42A7-92D9-8D8C85032044}" presName="spacer" presStyleCnt="0"/>
      <dgm:spPr/>
    </dgm:pt>
    <dgm:pt modelId="{849E9CA4-6376-4608-8B16-E01F90245DFF}" type="pres">
      <dgm:prSet presAssocID="{7CB8AD95-0503-4021-A614-787B5E1B988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38278D9-5D83-4F78-982E-D8BD5AEC089A}" type="pres">
      <dgm:prSet presAssocID="{7CB8AD95-0503-4021-A614-787B5E1B988E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26A2608A-417F-4B44-9B9F-E29EF78622C5}" type="presOf" srcId="{3A7A8696-DC38-47A0-AB3B-971A9F21A07D}" destId="{523D0ABB-0D4D-457E-B288-22D620B6F4FC}" srcOrd="0" destOrd="0" presId="urn:microsoft.com/office/officeart/2005/8/layout/vList2"/>
    <dgm:cxn modelId="{6A698C4D-03FD-47D8-B59D-799A28BBAF8E}" srcId="{3A7A8696-DC38-47A0-AB3B-971A9F21A07D}" destId="{BA253F72-C2EE-43D3-91B9-2AD45EDDFC8A}" srcOrd="0" destOrd="0" parTransId="{3BB2359E-6242-4275-8AC4-C9A7050264F7}" sibTransId="{D64B7759-3D25-42A7-92D9-8D8C85032044}"/>
    <dgm:cxn modelId="{5EF0CFEB-1DB7-4D81-9E53-DB9B82FEF66D}" srcId="{7CB8AD95-0503-4021-A614-787B5E1B988E}" destId="{C98EDF34-6272-4ECD-9D4B-EEF14CABE09A}" srcOrd="1" destOrd="0" parTransId="{341CB2EB-584D-4B86-A951-2D37B539CB2C}" sibTransId="{71648CBD-5C50-448D-99FF-76EE99AE67FE}"/>
    <dgm:cxn modelId="{A0D53E3B-C11F-4DCB-9B9D-18D27D86B562}" srcId="{7CB8AD95-0503-4021-A614-787B5E1B988E}" destId="{2212CDB2-7519-431E-8A0C-8AFC93CBBB63}" srcOrd="0" destOrd="0" parTransId="{EF686AED-79F5-4833-B132-95F14BECA028}" sibTransId="{126EBA35-5687-46D3-A214-491983E2DED5}"/>
    <dgm:cxn modelId="{AA83235F-F4B2-4972-A8A2-354AFF7D6B4F}" type="presOf" srcId="{7CB8AD95-0503-4021-A614-787B5E1B988E}" destId="{849E9CA4-6376-4608-8B16-E01F90245DFF}" srcOrd="0" destOrd="0" presId="urn:microsoft.com/office/officeart/2005/8/layout/vList2"/>
    <dgm:cxn modelId="{7FCBD361-627D-4DCF-9934-FA16917421FD}" type="presOf" srcId="{C98EDF34-6272-4ECD-9D4B-EEF14CABE09A}" destId="{E38278D9-5D83-4F78-982E-D8BD5AEC089A}" srcOrd="0" destOrd="1" presId="urn:microsoft.com/office/officeart/2005/8/layout/vList2"/>
    <dgm:cxn modelId="{E6BBF268-EA05-43C4-BBA7-CD79B57E8689}" srcId="{3A7A8696-DC38-47A0-AB3B-971A9F21A07D}" destId="{7CB8AD95-0503-4021-A614-787B5E1B988E}" srcOrd="1" destOrd="0" parTransId="{62AA8BF6-031E-4BD8-8E16-9F33541D6458}" sibTransId="{14A69F75-685B-47D4-B76B-05FA36F6ED67}"/>
    <dgm:cxn modelId="{8C72A26F-433E-42B1-8756-81D7E9A504BA}" type="presOf" srcId="{2212CDB2-7519-431E-8A0C-8AFC93CBBB63}" destId="{E38278D9-5D83-4F78-982E-D8BD5AEC089A}" srcOrd="0" destOrd="0" presId="urn:microsoft.com/office/officeart/2005/8/layout/vList2"/>
    <dgm:cxn modelId="{B3B061F7-7118-46AD-8B30-42EF2CE70A5C}" type="presOf" srcId="{BA253F72-C2EE-43D3-91B9-2AD45EDDFC8A}" destId="{FE48BFD3-D9D6-4BA7-A3B1-C563DD2D51C4}" srcOrd="0" destOrd="0" presId="urn:microsoft.com/office/officeart/2005/8/layout/vList2"/>
    <dgm:cxn modelId="{5969A30D-ABD8-4305-BAF3-14164F80B5C2}" type="presParOf" srcId="{523D0ABB-0D4D-457E-B288-22D620B6F4FC}" destId="{FE48BFD3-D9D6-4BA7-A3B1-C563DD2D51C4}" srcOrd="0" destOrd="0" presId="urn:microsoft.com/office/officeart/2005/8/layout/vList2"/>
    <dgm:cxn modelId="{8F9809AE-45E9-4FBF-9C88-D2006DAC3F4E}" type="presParOf" srcId="{523D0ABB-0D4D-457E-B288-22D620B6F4FC}" destId="{9B958BB8-D2D9-43AC-B033-EBA6ABC47D3B}" srcOrd="1" destOrd="0" presId="urn:microsoft.com/office/officeart/2005/8/layout/vList2"/>
    <dgm:cxn modelId="{A2EE80F2-9D7E-40A6-B7DD-409EEADE830F}" type="presParOf" srcId="{523D0ABB-0D4D-457E-B288-22D620B6F4FC}" destId="{849E9CA4-6376-4608-8B16-E01F90245DFF}" srcOrd="2" destOrd="0" presId="urn:microsoft.com/office/officeart/2005/8/layout/vList2"/>
    <dgm:cxn modelId="{88E4FA6E-2B44-40D5-870A-D771298E1A02}" type="presParOf" srcId="{523D0ABB-0D4D-457E-B288-22D620B6F4FC}" destId="{E38278D9-5D83-4F78-982E-D8BD5AEC089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319DC8-16A1-4C53-9F5B-5FA1706532AE}" type="doc">
      <dgm:prSet loTypeId="urn:microsoft.com/office/officeart/2005/8/layout/chevron2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30B7C8-D694-4CB9-9172-A58C2A19F204}">
      <dgm:prSet/>
      <dgm:spPr/>
      <dgm:t>
        <a:bodyPr/>
        <a:lstStyle/>
        <a:p>
          <a:pPr rtl="0"/>
          <a:r>
            <a:rPr lang="en-US" smtClean="0"/>
            <a:t>The second question is only there if your translation says through this hope you were saved</a:t>
          </a:r>
          <a:endParaRPr lang="en-US"/>
        </a:p>
      </dgm:t>
    </dgm:pt>
    <dgm:pt modelId="{E84AAA55-E98C-478A-BE07-8E191F13EC75}" type="parTrans" cxnId="{94AF908D-EE65-4C8B-AB44-2CEAA02D45BC}">
      <dgm:prSet/>
      <dgm:spPr/>
      <dgm:t>
        <a:bodyPr/>
        <a:lstStyle/>
        <a:p>
          <a:endParaRPr lang="en-US"/>
        </a:p>
      </dgm:t>
    </dgm:pt>
    <dgm:pt modelId="{3A8B556F-1713-4A19-AFD7-46A0D4AF76DE}" type="sibTrans" cxnId="{94AF908D-EE65-4C8B-AB44-2CEAA02D45BC}">
      <dgm:prSet/>
      <dgm:spPr/>
      <dgm:t>
        <a:bodyPr/>
        <a:lstStyle/>
        <a:p>
          <a:endParaRPr lang="en-US"/>
        </a:p>
      </dgm:t>
    </dgm:pt>
    <dgm:pt modelId="{4A514F2B-D179-472E-8221-C6D9BA36A72E}">
      <dgm:prSet/>
      <dgm:spPr/>
      <dgm:t>
        <a:bodyPr/>
        <a:lstStyle/>
        <a:p>
          <a:pPr rtl="0"/>
          <a:r>
            <a:rPr lang="en-US" smtClean="0"/>
            <a:t>Well we are saved through faith</a:t>
          </a:r>
          <a:endParaRPr lang="en-US"/>
        </a:p>
      </dgm:t>
    </dgm:pt>
    <dgm:pt modelId="{E734890F-55DE-4C1F-ABD3-2C7281982915}" type="parTrans" cxnId="{47DFD037-5BFB-4E2A-B069-1CC8209229CE}">
      <dgm:prSet/>
      <dgm:spPr/>
      <dgm:t>
        <a:bodyPr/>
        <a:lstStyle/>
        <a:p>
          <a:endParaRPr lang="en-US"/>
        </a:p>
      </dgm:t>
    </dgm:pt>
    <dgm:pt modelId="{67D5A738-1EFE-47FC-8422-8F7B06F5CF72}" type="sibTrans" cxnId="{47DFD037-5BFB-4E2A-B069-1CC8209229CE}">
      <dgm:prSet/>
      <dgm:spPr/>
      <dgm:t>
        <a:bodyPr/>
        <a:lstStyle/>
        <a:p>
          <a:endParaRPr lang="en-US"/>
        </a:p>
      </dgm:t>
    </dgm:pt>
    <dgm:pt modelId="{F6BDFDA9-4810-4BEB-AAE9-14EC4A40FC90}">
      <dgm:prSet/>
      <dgm:spPr/>
      <dgm:t>
        <a:bodyPr/>
        <a:lstStyle/>
        <a:p>
          <a:pPr rtl="0"/>
          <a:r>
            <a:rPr lang="en-US" smtClean="0"/>
            <a:t>But this hope accompanies our salvation, it’s part of the package that comes along with it</a:t>
          </a:r>
          <a:endParaRPr lang="en-US"/>
        </a:p>
      </dgm:t>
    </dgm:pt>
    <dgm:pt modelId="{C6059BCA-1E2C-46CC-998C-FAE0B7A846F1}" type="parTrans" cxnId="{95D819BC-E2C5-4866-A78B-36BC82C2C7D9}">
      <dgm:prSet/>
      <dgm:spPr/>
      <dgm:t>
        <a:bodyPr/>
        <a:lstStyle/>
        <a:p>
          <a:endParaRPr lang="en-US"/>
        </a:p>
      </dgm:t>
    </dgm:pt>
    <dgm:pt modelId="{76E8D096-D525-4509-928E-029BEC7D6C8F}" type="sibTrans" cxnId="{95D819BC-E2C5-4866-A78B-36BC82C2C7D9}">
      <dgm:prSet/>
      <dgm:spPr/>
      <dgm:t>
        <a:bodyPr/>
        <a:lstStyle/>
        <a:p>
          <a:endParaRPr lang="en-US"/>
        </a:p>
      </dgm:t>
    </dgm:pt>
    <dgm:pt modelId="{9B69DB76-6C56-4212-9495-E507C4CCB4E7}" type="pres">
      <dgm:prSet presAssocID="{94319DC8-16A1-4C53-9F5B-5FA1706532AE}" presName="linearFlow" presStyleCnt="0">
        <dgm:presLayoutVars>
          <dgm:dir/>
          <dgm:animLvl val="lvl"/>
          <dgm:resizeHandles val="exact"/>
        </dgm:presLayoutVars>
      </dgm:prSet>
      <dgm:spPr/>
    </dgm:pt>
    <dgm:pt modelId="{356A5DF7-66B2-4102-8A31-2B90E235FBCE}" type="pres">
      <dgm:prSet presAssocID="{7630B7C8-D694-4CB9-9172-A58C2A19F204}" presName="composite" presStyleCnt="0"/>
      <dgm:spPr/>
    </dgm:pt>
    <dgm:pt modelId="{7B35B545-4743-41AF-AB5F-55593D45BC16}" type="pres">
      <dgm:prSet presAssocID="{7630B7C8-D694-4CB9-9172-A58C2A19F204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31437ECE-0BAB-494D-89D2-123C29EE5F8E}" type="pres">
      <dgm:prSet presAssocID="{7630B7C8-D694-4CB9-9172-A58C2A19F204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95D819BC-E2C5-4866-A78B-36BC82C2C7D9}" srcId="{7630B7C8-D694-4CB9-9172-A58C2A19F204}" destId="{F6BDFDA9-4810-4BEB-AAE9-14EC4A40FC90}" srcOrd="1" destOrd="0" parTransId="{C6059BCA-1E2C-46CC-998C-FAE0B7A846F1}" sibTransId="{76E8D096-D525-4509-928E-029BEC7D6C8F}"/>
    <dgm:cxn modelId="{57A40B82-5668-4D6E-BCFF-63D1B39C74F7}" type="presOf" srcId="{4A514F2B-D179-472E-8221-C6D9BA36A72E}" destId="{31437ECE-0BAB-494D-89D2-123C29EE5F8E}" srcOrd="0" destOrd="0" presId="urn:microsoft.com/office/officeart/2005/8/layout/chevron2"/>
    <dgm:cxn modelId="{94AF908D-EE65-4C8B-AB44-2CEAA02D45BC}" srcId="{94319DC8-16A1-4C53-9F5B-5FA1706532AE}" destId="{7630B7C8-D694-4CB9-9172-A58C2A19F204}" srcOrd="0" destOrd="0" parTransId="{E84AAA55-E98C-478A-BE07-8E191F13EC75}" sibTransId="{3A8B556F-1713-4A19-AFD7-46A0D4AF76DE}"/>
    <dgm:cxn modelId="{D9D6AF88-556E-4980-A82B-1CAAE57B766A}" type="presOf" srcId="{7630B7C8-D694-4CB9-9172-A58C2A19F204}" destId="{7B35B545-4743-41AF-AB5F-55593D45BC16}" srcOrd="0" destOrd="0" presId="urn:microsoft.com/office/officeart/2005/8/layout/chevron2"/>
    <dgm:cxn modelId="{47DFD037-5BFB-4E2A-B069-1CC8209229CE}" srcId="{7630B7C8-D694-4CB9-9172-A58C2A19F204}" destId="{4A514F2B-D179-472E-8221-C6D9BA36A72E}" srcOrd="0" destOrd="0" parTransId="{E734890F-55DE-4C1F-ABD3-2C7281982915}" sibTransId="{67D5A738-1EFE-47FC-8422-8F7B06F5CF72}"/>
    <dgm:cxn modelId="{85D36A45-007E-47A2-85E7-C35A953B3D83}" type="presOf" srcId="{F6BDFDA9-4810-4BEB-AAE9-14EC4A40FC90}" destId="{31437ECE-0BAB-494D-89D2-123C29EE5F8E}" srcOrd="0" destOrd="1" presId="urn:microsoft.com/office/officeart/2005/8/layout/chevron2"/>
    <dgm:cxn modelId="{7D2F7CE4-2783-425B-BE26-5109F33171E4}" type="presOf" srcId="{94319DC8-16A1-4C53-9F5B-5FA1706532AE}" destId="{9B69DB76-6C56-4212-9495-E507C4CCB4E7}" srcOrd="0" destOrd="0" presId="urn:microsoft.com/office/officeart/2005/8/layout/chevron2"/>
    <dgm:cxn modelId="{5EFBFD3E-484F-45E7-AE8E-7006FC230BA5}" type="presParOf" srcId="{9B69DB76-6C56-4212-9495-E507C4CCB4E7}" destId="{356A5DF7-66B2-4102-8A31-2B90E235FBCE}" srcOrd="0" destOrd="0" presId="urn:microsoft.com/office/officeart/2005/8/layout/chevron2"/>
    <dgm:cxn modelId="{A92538E5-EBDB-4AD4-8D65-610A50EB21D6}" type="presParOf" srcId="{356A5DF7-66B2-4102-8A31-2B90E235FBCE}" destId="{7B35B545-4743-41AF-AB5F-55593D45BC16}" srcOrd="0" destOrd="0" presId="urn:microsoft.com/office/officeart/2005/8/layout/chevron2"/>
    <dgm:cxn modelId="{83F48764-A6A9-4627-B18E-B35065EAD1B1}" type="presParOf" srcId="{356A5DF7-66B2-4102-8A31-2B90E235FBCE}" destId="{31437ECE-0BAB-494D-89D2-123C29EE5F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20EB7D-6C78-4D76-A757-47DBB43CED6A}" type="doc">
      <dgm:prSet loTypeId="urn:microsoft.com/office/officeart/2005/8/layout/vList5" loCatId="list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3B624D-C13C-44FB-AF85-FD682DD72B13}">
      <dgm:prSet/>
      <dgm:spPr/>
      <dgm:t>
        <a:bodyPr/>
        <a:lstStyle/>
        <a:p>
          <a:pPr rtl="0"/>
          <a:r>
            <a:rPr lang="en-US" smtClean="0"/>
            <a:t>The third question: just what is hope itself</a:t>
          </a:r>
          <a:endParaRPr lang="en-US"/>
        </a:p>
      </dgm:t>
    </dgm:pt>
    <dgm:pt modelId="{152A1676-B9DC-4F07-A362-B2498D9B26A3}" type="parTrans" cxnId="{A44C7A88-EBDA-4174-95AE-ACCFA70F4BB9}">
      <dgm:prSet/>
      <dgm:spPr/>
      <dgm:t>
        <a:bodyPr/>
        <a:lstStyle/>
        <a:p>
          <a:endParaRPr lang="en-US"/>
        </a:p>
      </dgm:t>
    </dgm:pt>
    <dgm:pt modelId="{85F6B09A-7DE9-4886-A4FE-7D2149F622C6}" type="sibTrans" cxnId="{A44C7A88-EBDA-4174-95AE-ACCFA70F4BB9}">
      <dgm:prSet/>
      <dgm:spPr/>
      <dgm:t>
        <a:bodyPr/>
        <a:lstStyle/>
        <a:p>
          <a:endParaRPr lang="en-US"/>
        </a:p>
      </dgm:t>
    </dgm:pt>
    <dgm:pt modelId="{74AAD043-FF6E-4383-B731-1212244EEC80}">
      <dgm:prSet/>
      <dgm:spPr/>
      <dgm:t>
        <a:bodyPr/>
        <a:lstStyle/>
        <a:p>
          <a:pPr rtl="0"/>
          <a:r>
            <a:rPr lang="en-US" smtClean="0"/>
            <a:t>As it says here it is not based in what we see or what we already have, but what we are waiting for</a:t>
          </a:r>
          <a:endParaRPr lang="en-US"/>
        </a:p>
      </dgm:t>
    </dgm:pt>
    <dgm:pt modelId="{3887DD69-CBB3-40A5-87D2-D10AF20D083E}" type="parTrans" cxnId="{E7CA82B1-C239-4D72-8A76-0A851E07190D}">
      <dgm:prSet/>
      <dgm:spPr/>
      <dgm:t>
        <a:bodyPr/>
        <a:lstStyle/>
        <a:p>
          <a:endParaRPr lang="en-US"/>
        </a:p>
      </dgm:t>
    </dgm:pt>
    <dgm:pt modelId="{2B06EEE6-99BB-4566-8EB1-90D698506F43}" type="sibTrans" cxnId="{E7CA82B1-C239-4D72-8A76-0A851E07190D}">
      <dgm:prSet/>
      <dgm:spPr/>
      <dgm:t>
        <a:bodyPr/>
        <a:lstStyle/>
        <a:p>
          <a:endParaRPr lang="en-US"/>
        </a:p>
      </dgm:t>
    </dgm:pt>
    <dgm:pt modelId="{D1BE8939-CDC1-4A70-8548-E5319C6E2518}">
      <dgm:prSet/>
      <dgm:spPr/>
      <dgm:t>
        <a:bodyPr/>
        <a:lstStyle/>
        <a:p>
          <a:pPr rtl="0"/>
          <a:r>
            <a:rPr lang="en-US" smtClean="0"/>
            <a:t>The Greek word is ELPIS</a:t>
          </a:r>
          <a:endParaRPr lang="en-US"/>
        </a:p>
      </dgm:t>
    </dgm:pt>
    <dgm:pt modelId="{D622188C-A221-4F38-9B2B-69685E1C7C99}" type="parTrans" cxnId="{E036B194-DD1A-4067-97AB-FF349961ED06}">
      <dgm:prSet/>
      <dgm:spPr/>
      <dgm:t>
        <a:bodyPr/>
        <a:lstStyle/>
        <a:p>
          <a:endParaRPr lang="en-US"/>
        </a:p>
      </dgm:t>
    </dgm:pt>
    <dgm:pt modelId="{B3F4EBBA-240A-46F5-93A6-BF7C47EBC37A}" type="sibTrans" cxnId="{E036B194-DD1A-4067-97AB-FF349961ED06}">
      <dgm:prSet/>
      <dgm:spPr/>
      <dgm:t>
        <a:bodyPr/>
        <a:lstStyle/>
        <a:p>
          <a:endParaRPr lang="en-US"/>
        </a:p>
      </dgm:t>
    </dgm:pt>
    <dgm:pt modelId="{3979AA00-76A8-4EA2-B24F-0FF41E68CC45}">
      <dgm:prSet/>
      <dgm:spPr/>
      <dgm:t>
        <a:bodyPr/>
        <a:lstStyle/>
        <a:p>
          <a:pPr rtl="0"/>
          <a:r>
            <a:rPr lang="en-US" smtClean="0"/>
            <a:t>1 Peter 1:3</a:t>
          </a:r>
          <a:endParaRPr lang="en-US"/>
        </a:p>
      </dgm:t>
    </dgm:pt>
    <dgm:pt modelId="{B60D8813-2CD2-41A4-9A6B-FECE2D50DEE4}" type="parTrans" cxnId="{EF674C2C-4872-4997-9570-ECB4179EFDE4}">
      <dgm:prSet/>
      <dgm:spPr/>
      <dgm:t>
        <a:bodyPr/>
        <a:lstStyle/>
        <a:p>
          <a:endParaRPr lang="en-US"/>
        </a:p>
      </dgm:t>
    </dgm:pt>
    <dgm:pt modelId="{FFDD3F6F-5C83-4892-B4D0-FE85774875CC}" type="sibTrans" cxnId="{EF674C2C-4872-4997-9570-ECB4179EFDE4}">
      <dgm:prSet/>
      <dgm:spPr/>
      <dgm:t>
        <a:bodyPr/>
        <a:lstStyle/>
        <a:p>
          <a:endParaRPr lang="en-US"/>
        </a:p>
      </dgm:t>
    </dgm:pt>
    <dgm:pt modelId="{AC0EE2D2-ED6A-4B2E-B530-0035BC48595E}" type="pres">
      <dgm:prSet presAssocID="{1C20EB7D-6C78-4D76-A757-47DBB43CED6A}" presName="Name0" presStyleCnt="0">
        <dgm:presLayoutVars>
          <dgm:dir/>
          <dgm:animLvl val="lvl"/>
          <dgm:resizeHandles val="exact"/>
        </dgm:presLayoutVars>
      </dgm:prSet>
      <dgm:spPr/>
    </dgm:pt>
    <dgm:pt modelId="{0B1C796F-0DF7-4793-98D0-61A527395CB2}" type="pres">
      <dgm:prSet presAssocID="{763B624D-C13C-44FB-AF85-FD682DD72B13}" presName="linNode" presStyleCnt="0"/>
      <dgm:spPr/>
    </dgm:pt>
    <dgm:pt modelId="{3DF21E14-1E10-425E-92F9-48D8CC002DA5}" type="pres">
      <dgm:prSet presAssocID="{763B624D-C13C-44FB-AF85-FD682DD72B13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4140C405-A831-438B-9541-302598C6E3A6}" type="pres">
      <dgm:prSet presAssocID="{763B624D-C13C-44FB-AF85-FD682DD72B13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EF674C2C-4872-4997-9570-ECB4179EFDE4}" srcId="{763B624D-C13C-44FB-AF85-FD682DD72B13}" destId="{3979AA00-76A8-4EA2-B24F-0FF41E68CC45}" srcOrd="2" destOrd="0" parTransId="{B60D8813-2CD2-41A4-9A6B-FECE2D50DEE4}" sibTransId="{FFDD3F6F-5C83-4892-B4D0-FE85774875CC}"/>
    <dgm:cxn modelId="{E7CA82B1-C239-4D72-8A76-0A851E07190D}" srcId="{763B624D-C13C-44FB-AF85-FD682DD72B13}" destId="{74AAD043-FF6E-4383-B731-1212244EEC80}" srcOrd="0" destOrd="0" parTransId="{3887DD69-CBB3-40A5-87D2-D10AF20D083E}" sibTransId="{2B06EEE6-99BB-4566-8EB1-90D698506F43}"/>
    <dgm:cxn modelId="{8020D470-F8A9-4DDC-A79B-A2A0223C6787}" type="presOf" srcId="{3979AA00-76A8-4EA2-B24F-0FF41E68CC45}" destId="{4140C405-A831-438B-9541-302598C6E3A6}" srcOrd="0" destOrd="2" presId="urn:microsoft.com/office/officeart/2005/8/layout/vList5"/>
    <dgm:cxn modelId="{A44C7A88-EBDA-4174-95AE-ACCFA70F4BB9}" srcId="{1C20EB7D-6C78-4D76-A757-47DBB43CED6A}" destId="{763B624D-C13C-44FB-AF85-FD682DD72B13}" srcOrd="0" destOrd="0" parTransId="{152A1676-B9DC-4F07-A362-B2498D9B26A3}" sibTransId="{85F6B09A-7DE9-4886-A4FE-7D2149F622C6}"/>
    <dgm:cxn modelId="{8B5D61AF-5D3A-4BF5-86CA-4C5C45D1BD3A}" type="presOf" srcId="{763B624D-C13C-44FB-AF85-FD682DD72B13}" destId="{3DF21E14-1E10-425E-92F9-48D8CC002DA5}" srcOrd="0" destOrd="0" presId="urn:microsoft.com/office/officeart/2005/8/layout/vList5"/>
    <dgm:cxn modelId="{39F1FE3D-C7FA-44B7-85E2-645D435B73BA}" type="presOf" srcId="{74AAD043-FF6E-4383-B731-1212244EEC80}" destId="{4140C405-A831-438B-9541-302598C6E3A6}" srcOrd="0" destOrd="0" presId="urn:microsoft.com/office/officeart/2005/8/layout/vList5"/>
    <dgm:cxn modelId="{E036B194-DD1A-4067-97AB-FF349961ED06}" srcId="{763B624D-C13C-44FB-AF85-FD682DD72B13}" destId="{D1BE8939-CDC1-4A70-8548-E5319C6E2518}" srcOrd="1" destOrd="0" parTransId="{D622188C-A221-4F38-9B2B-69685E1C7C99}" sibTransId="{B3F4EBBA-240A-46F5-93A6-BF7C47EBC37A}"/>
    <dgm:cxn modelId="{EF74D97B-6BEF-4DD5-A207-1F1C1254B108}" type="presOf" srcId="{D1BE8939-CDC1-4A70-8548-E5319C6E2518}" destId="{4140C405-A831-438B-9541-302598C6E3A6}" srcOrd="0" destOrd="1" presId="urn:microsoft.com/office/officeart/2005/8/layout/vList5"/>
    <dgm:cxn modelId="{87A0E7A3-D060-42D6-A2BF-CCD4D76EF7A3}" type="presOf" srcId="{1C20EB7D-6C78-4D76-A757-47DBB43CED6A}" destId="{AC0EE2D2-ED6A-4B2E-B530-0035BC48595E}" srcOrd="0" destOrd="0" presId="urn:microsoft.com/office/officeart/2005/8/layout/vList5"/>
    <dgm:cxn modelId="{616748FD-F05A-4542-834E-A333CEE62C58}" type="presParOf" srcId="{AC0EE2D2-ED6A-4B2E-B530-0035BC48595E}" destId="{0B1C796F-0DF7-4793-98D0-61A527395CB2}" srcOrd="0" destOrd="0" presId="urn:microsoft.com/office/officeart/2005/8/layout/vList5"/>
    <dgm:cxn modelId="{141E40F3-515A-45A4-B644-DAF97F9A4DE0}" type="presParOf" srcId="{0B1C796F-0DF7-4793-98D0-61A527395CB2}" destId="{3DF21E14-1E10-425E-92F9-48D8CC002DA5}" srcOrd="0" destOrd="0" presId="urn:microsoft.com/office/officeart/2005/8/layout/vList5"/>
    <dgm:cxn modelId="{2E50E35D-57D0-4431-945D-522787223F19}" type="presParOf" srcId="{0B1C796F-0DF7-4793-98D0-61A527395CB2}" destId="{4140C405-A831-438B-9541-302598C6E3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5DDD604-37C0-4FA0-8A16-F77735603824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583F3D8-8A29-49AA-833A-622022898A3E}">
      <dgm:prSet/>
      <dgm:spPr/>
      <dgm:t>
        <a:bodyPr/>
        <a:lstStyle/>
        <a:p>
          <a:pPr rtl="0"/>
          <a:r>
            <a:rPr lang="en-US" smtClean="0"/>
            <a:t>Eager is missing in NIV</a:t>
          </a:r>
          <a:endParaRPr lang="en-US"/>
        </a:p>
      </dgm:t>
    </dgm:pt>
    <dgm:pt modelId="{81FC2240-0719-4832-A036-A65CBD023944}" type="parTrans" cxnId="{379F0AA0-3959-4570-96A8-E1A261CCCC32}">
      <dgm:prSet/>
      <dgm:spPr/>
      <dgm:t>
        <a:bodyPr/>
        <a:lstStyle/>
        <a:p>
          <a:endParaRPr lang="en-US"/>
        </a:p>
      </dgm:t>
    </dgm:pt>
    <dgm:pt modelId="{5083FC30-93EC-4BF0-8472-CC7914572306}" type="sibTrans" cxnId="{379F0AA0-3959-4570-96A8-E1A261CCCC32}">
      <dgm:prSet/>
      <dgm:spPr/>
      <dgm:t>
        <a:bodyPr/>
        <a:lstStyle/>
        <a:p>
          <a:endParaRPr lang="en-US"/>
        </a:p>
      </dgm:t>
    </dgm:pt>
    <dgm:pt modelId="{7D46CF63-98F8-47C5-91EF-098DE3929D7A}">
      <dgm:prSet/>
      <dgm:spPr/>
      <dgm:t>
        <a:bodyPr/>
        <a:lstStyle/>
        <a:p>
          <a:pPr rtl="0"/>
          <a:r>
            <a:rPr lang="en-US" smtClean="0"/>
            <a:t>It’s the 3</a:t>
          </a:r>
          <a:r>
            <a:rPr lang="en-US" baseline="30000" smtClean="0"/>
            <a:t>rd</a:t>
          </a:r>
          <a:r>
            <a:rPr lang="en-US" smtClean="0"/>
            <a:t> time it is used in 7 verses.</a:t>
          </a:r>
          <a:endParaRPr lang="en-US"/>
        </a:p>
      </dgm:t>
    </dgm:pt>
    <dgm:pt modelId="{9F91413A-FA21-452C-B9CC-0270E3E400D4}" type="parTrans" cxnId="{45B9EDFE-964D-48A7-ACF8-54FAC872CB9F}">
      <dgm:prSet/>
      <dgm:spPr/>
      <dgm:t>
        <a:bodyPr/>
        <a:lstStyle/>
        <a:p>
          <a:endParaRPr lang="en-US"/>
        </a:p>
      </dgm:t>
    </dgm:pt>
    <dgm:pt modelId="{6863018C-3016-43D6-8D64-7319519E0E51}" type="sibTrans" cxnId="{45B9EDFE-964D-48A7-ACF8-54FAC872CB9F}">
      <dgm:prSet/>
      <dgm:spPr/>
      <dgm:t>
        <a:bodyPr/>
        <a:lstStyle/>
        <a:p>
          <a:endParaRPr lang="en-US"/>
        </a:p>
      </dgm:t>
    </dgm:pt>
    <dgm:pt modelId="{9F1C7898-F2A2-4786-8F1B-062B6D26330D}">
      <dgm:prSet/>
      <dgm:spPr/>
      <dgm:t>
        <a:bodyPr/>
        <a:lstStyle/>
        <a:p>
          <a:pPr rtl="0"/>
          <a:r>
            <a:rPr lang="en-US" smtClean="0"/>
            <a:t>As much as groaning is repeated so is eagerness, which means in our groaning we are also eager about what God provides in spite of it</a:t>
          </a:r>
          <a:endParaRPr lang="en-US"/>
        </a:p>
      </dgm:t>
    </dgm:pt>
    <dgm:pt modelId="{993D0B97-8D9D-49CE-98EE-FD2AF6CA920C}" type="parTrans" cxnId="{D454E36D-2B4D-4048-A0A7-FE733CEC4E03}">
      <dgm:prSet/>
      <dgm:spPr/>
      <dgm:t>
        <a:bodyPr/>
        <a:lstStyle/>
        <a:p>
          <a:endParaRPr lang="en-US"/>
        </a:p>
      </dgm:t>
    </dgm:pt>
    <dgm:pt modelId="{6959A168-A90D-4102-9ABD-274D8AC3609B}" type="sibTrans" cxnId="{D454E36D-2B4D-4048-A0A7-FE733CEC4E03}">
      <dgm:prSet/>
      <dgm:spPr/>
      <dgm:t>
        <a:bodyPr/>
        <a:lstStyle/>
        <a:p>
          <a:endParaRPr lang="en-US"/>
        </a:p>
      </dgm:t>
    </dgm:pt>
    <dgm:pt modelId="{32F711AF-51DC-4B8C-9908-552C51C8B9CA}">
      <dgm:prSet/>
      <dgm:spPr/>
      <dgm:t>
        <a:bodyPr/>
        <a:lstStyle/>
        <a:p>
          <a:pPr rtl="0"/>
          <a:r>
            <a:rPr lang="en-US" smtClean="0"/>
            <a:t>And we are eager and patient at the same time</a:t>
          </a:r>
          <a:endParaRPr lang="en-US"/>
        </a:p>
      </dgm:t>
    </dgm:pt>
    <dgm:pt modelId="{B9579CDC-E93D-4A13-A255-3E192932452C}" type="parTrans" cxnId="{2BC5F509-4089-424C-AF5F-60EDCA594B72}">
      <dgm:prSet/>
      <dgm:spPr/>
      <dgm:t>
        <a:bodyPr/>
        <a:lstStyle/>
        <a:p>
          <a:endParaRPr lang="en-US"/>
        </a:p>
      </dgm:t>
    </dgm:pt>
    <dgm:pt modelId="{FF67A11C-C896-405F-915B-335A50B4C033}" type="sibTrans" cxnId="{2BC5F509-4089-424C-AF5F-60EDCA594B72}">
      <dgm:prSet/>
      <dgm:spPr/>
      <dgm:t>
        <a:bodyPr/>
        <a:lstStyle/>
        <a:p>
          <a:endParaRPr lang="en-US"/>
        </a:p>
      </dgm:t>
    </dgm:pt>
    <dgm:pt modelId="{B240AFDC-5539-4627-B239-6CF8F9C8902D}">
      <dgm:prSet/>
      <dgm:spPr/>
      <dgm:t>
        <a:bodyPr/>
        <a:lstStyle/>
        <a:p>
          <a:pPr rtl="0"/>
          <a:r>
            <a:rPr lang="en-US" smtClean="0"/>
            <a:t>Patient:  Hupomone</a:t>
          </a:r>
          <a:endParaRPr lang="en-US"/>
        </a:p>
      </dgm:t>
    </dgm:pt>
    <dgm:pt modelId="{5ACFCD58-337C-4E8B-9EBC-87C747F9E439}" type="parTrans" cxnId="{9CE99C2A-2851-46A0-9F80-B30593052C76}">
      <dgm:prSet/>
      <dgm:spPr/>
      <dgm:t>
        <a:bodyPr/>
        <a:lstStyle/>
        <a:p>
          <a:endParaRPr lang="en-US"/>
        </a:p>
      </dgm:t>
    </dgm:pt>
    <dgm:pt modelId="{FFFCA3B3-97C6-43F6-8A17-9D74AB63FC86}" type="sibTrans" cxnId="{9CE99C2A-2851-46A0-9F80-B30593052C76}">
      <dgm:prSet/>
      <dgm:spPr/>
      <dgm:t>
        <a:bodyPr/>
        <a:lstStyle/>
        <a:p>
          <a:endParaRPr lang="en-US"/>
        </a:p>
      </dgm:t>
    </dgm:pt>
    <dgm:pt modelId="{F89766D2-9D84-4A0D-BDB9-7956DA802390}" type="pres">
      <dgm:prSet presAssocID="{15DDD604-37C0-4FA0-8A16-F77735603824}" presName="Name0" presStyleCnt="0">
        <dgm:presLayoutVars>
          <dgm:dir/>
          <dgm:resizeHandles val="exact"/>
        </dgm:presLayoutVars>
      </dgm:prSet>
      <dgm:spPr/>
    </dgm:pt>
    <dgm:pt modelId="{B38C0047-D50D-4E3B-9E09-AE3E4E54970B}" type="pres">
      <dgm:prSet presAssocID="{D583F3D8-8A29-49AA-833A-622022898A3E}" presName="node" presStyleLbl="node1" presStyleIdx="0" presStyleCnt="1">
        <dgm:presLayoutVars>
          <dgm:bulletEnabled val="1"/>
        </dgm:presLayoutVars>
      </dgm:prSet>
      <dgm:spPr/>
    </dgm:pt>
  </dgm:ptLst>
  <dgm:cxnLst>
    <dgm:cxn modelId="{9CE99C2A-2851-46A0-9F80-B30593052C76}" srcId="{D583F3D8-8A29-49AA-833A-622022898A3E}" destId="{B240AFDC-5539-4627-B239-6CF8F9C8902D}" srcOrd="3" destOrd="0" parTransId="{5ACFCD58-337C-4E8B-9EBC-87C747F9E439}" sibTransId="{FFFCA3B3-97C6-43F6-8A17-9D74AB63FC86}"/>
    <dgm:cxn modelId="{2EDF2669-8542-4E02-8365-E8A28310B2E9}" type="presOf" srcId="{B240AFDC-5539-4627-B239-6CF8F9C8902D}" destId="{B38C0047-D50D-4E3B-9E09-AE3E4E54970B}" srcOrd="0" destOrd="4" presId="urn:microsoft.com/office/officeart/2005/8/layout/process1"/>
    <dgm:cxn modelId="{D1405FB5-C024-4B3A-80A7-91EFFE0EBAB6}" type="presOf" srcId="{D583F3D8-8A29-49AA-833A-622022898A3E}" destId="{B38C0047-D50D-4E3B-9E09-AE3E4E54970B}" srcOrd="0" destOrd="0" presId="urn:microsoft.com/office/officeart/2005/8/layout/process1"/>
    <dgm:cxn modelId="{D454E36D-2B4D-4048-A0A7-FE733CEC4E03}" srcId="{D583F3D8-8A29-49AA-833A-622022898A3E}" destId="{9F1C7898-F2A2-4786-8F1B-062B6D26330D}" srcOrd="1" destOrd="0" parTransId="{993D0B97-8D9D-49CE-98EE-FD2AF6CA920C}" sibTransId="{6959A168-A90D-4102-9ABD-274D8AC3609B}"/>
    <dgm:cxn modelId="{6F1E2CF5-CEE2-4901-BFCE-C8E7B52C2A1D}" type="presOf" srcId="{15DDD604-37C0-4FA0-8A16-F77735603824}" destId="{F89766D2-9D84-4A0D-BDB9-7956DA802390}" srcOrd="0" destOrd="0" presId="urn:microsoft.com/office/officeart/2005/8/layout/process1"/>
    <dgm:cxn modelId="{2BC5F509-4089-424C-AF5F-60EDCA594B72}" srcId="{D583F3D8-8A29-49AA-833A-622022898A3E}" destId="{32F711AF-51DC-4B8C-9908-552C51C8B9CA}" srcOrd="2" destOrd="0" parTransId="{B9579CDC-E93D-4A13-A255-3E192932452C}" sibTransId="{FF67A11C-C896-405F-915B-335A50B4C033}"/>
    <dgm:cxn modelId="{156EB2B2-762C-4570-BB57-ABA9D3A45563}" type="presOf" srcId="{7D46CF63-98F8-47C5-91EF-098DE3929D7A}" destId="{B38C0047-D50D-4E3B-9E09-AE3E4E54970B}" srcOrd="0" destOrd="1" presId="urn:microsoft.com/office/officeart/2005/8/layout/process1"/>
    <dgm:cxn modelId="{8B385A05-FEA2-4C42-A71F-F5755CC18754}" type="presOf" srcId="{32F711AF-51DC-4B8C-9908-552C51C8B9CA}" destId="{B38C0047-D50D-4E3B-9E09-AE3E4E54970B}" srcOrd="0" destOrd="3" presId="urn:microsoft.com/office/officeart/2005/8/layout/process1"/>
    <dgm:cxn modelId="{379F0AA0-3959-4570-96A8-E1A261CCCC32}" srcId="{15DDD604-37C0-4FA0-8A16-F77735603824}" destId="{D583F3D8-8A29-49AA-833A-622022898A3E}" srcOrd="0" destOrd="0" parTransId="{81FC2240-0719-4832-A036-A65CBD023944}" sibTransId="{5083FC30-93EC-4BF0-8472-CC7914572306}"/>
    <dgm:cxn modelId="{377DE3F2-8614-42D1-9DEA-ABBD40426290}" type="presOf" srcId="{9F1C7898-F2A2-4786-8F1B-062B6D26330D}" destId="{B38C0047-D50D-4E3B-9E09-AE3E4E54970B}" srcOrd="0" destOrd="2" presId="urn:microsoft.com/office/officeart/2005/8/layout/process1"/>
    <dgm:cxn modelId="{45B9EDFE-964D-48A7-ACF8-54FAC872CB9F}" srcId="{D583F3D8-8A29-49AA-833A-622022898A3E}" destId="{7D46CF63-98F8-47C5-91EF-098DE3929D7A}" srcOrd="0" destOrd="0" parTransId="{9F91413A-FA21-452C-B9CC-0270E3E400D4}" sibTransId="{6863018C-3016-43D6-8D64-7319519E0E51}"/>
    <dgm:cxn modelId="{F2BA1E7D-947B-4E73-83D9-7B9D13A10438}" type="presParOf" srcId="{F89766D2-9D84-4A0D-BDB9-7956DA802390}" destId="{B38C0047-D50D-4E3B-9E09-AE3E4E54970B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D6D7722-DD0D-445D-82FC-76F24907202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57E05A-5963-4C95-A3AC-A5BE9F2DFA8F}">
      <dgm:prSet/>
      <dgm:spPr/>
      <dgm:t>
        <a:bodyPr/>
        <a:lstStyle/>
        <a:p>
          <a:pPr rtl="0"/>
          <a:r>
            <a:rPr lang="en-US" b="1" i="1" smtClean="0"/>
            <a:t>But when we groan, we are not alone</a:t>
          </a:r>
          <a:endParaRPr lang="en-US"/>
        </a:p>
      </dgm:t>
    </dgm:pt>
    <dgm:pt modelId="{4EEB2CD5-169B-410C-9B95-D23715E2217C}" type="parTrans" cxnId="{4038A7CD-844F-4482-8F78-8E83C26680F1}">
      <dgm:prSet/>
      <dgm:spPr/>
      <dgm:t>
        <a:bodyPr/>
        <a:lstStyle/>
        <a:p>
          <a:endParaRPr lang="en-US"/>
        </a:p>
      </dgm:t>
    </dgm:pt>
    <dgm:pt modelId="{959506F3-929A-4661-8202-31D2A5723A5B}" type="sibTrans" cxnId="{4038A7CD-844F-4482-8F78-8E83C26680F1}">
      <dgm:prSet/>
      <dgm:spPr/>
      <dgm:t>
        <a:bodyPr/>
        <a:lstStyle/>
        <a:p>
          <a:endParaRPr lang="en-US"/>
        </a:p>
      </dgm:t>
    </dgm:pt>
    <dgm:pt modelId="{3FBD97D8-261F-4DF2-A6DF-D3A1AC503ED3}">
      <dgm:prSet/>
      <dgm:spPr/>
      <dgm:t>
        <a:bodyPr/>
        <a:lstStyle/>
        <a:p>
          <a:pPr rtl="0"/>
          <a:r>
            <a:rPr lang="en-US" smtClean="0"/>
            <a:t>The Spirit helps in the weakness that the groaning is all about</a:t>
          </a:r>
          <a:endParaRPr lang="en-US"/>
        </a:p>
      </dgm:t>
    </dgm:pt>
    <dgm:pt modelId="{9FDF5326-5A33-4B06-A135-F15289FFE54A}" type="parTrans" cxnId="{D309A4E0-8C80-4AAB-86E2-56363D397DD4}">
      <dgm:prSet/>
      <dgm:spPr/>
      <dgm:t>
        <a:bodyPr/>
        <a:lstStyle/>
        <a:p>
          <a:endParaRPr lang="en-US"/>
        </a:p>
      </dgm:t>
    </dgm:pt>
    <dgm:pt modelId="{7DBBEDDD-BD67-41A8-A981-E88A1DD48E88}" type="sibTrans" cxnId="{D309A4E0-8C80-4AAB-86E2-56363D397DD4}">
      <dgm:prSet/>
      <dgm:spPr/>
      <dgm:t>
        <a:bodyPr/>
        <a:lstStyle/>
        <a:p>
          <a:endParaRPr lang="en-US"/>
        </a:p>
      </dgm:t>
    </dgm:pt>
    <dgm:pt modelId="{568B43CD-6390-434E-BD9F-D091B0E4F4A5}">
      <dgm:prSet/>
      <dgm:spPr/>
      <dgm:t>
        <a:bodyPr/>
        <a:lstStyle/>
        <a:p>
          <a:pPr rtl="0"/>
          <a:r>
            <a:rPr lang="en-US" smtClean="0"/>
            <a:t>And then He groans along with us, but lines us up with God’s will at the same time.  He identifies with us but then doesn’t leave us there</a:t>
          </a:r>
          <a:endParaRPr lang="en-US"/>
        </a:p>
      </dgm:t>
    </dgm:pt>
    <dgm:pt modelId="{34E5CAD0-6CFB-498C-9B51-40D858DFE978}" type="parTrans" cxnId="{68B893F3-F64C-423E-9C02-B2C34A70F877}">
      <dgm:prSet/>
      <dgm:spPr/>
      <dgm:t>
        <a:bodyPr/>
        <a:lstStyle/>
        <a:p>
          <a:endParaRPr lang="en-US"/>
        </a:p>
      </dgm:t>
    </dgm:pt>
    <dgm:pt modelId="{AB68518A-4C14-4A8A-AABC-093764423332}" type="sibTrans" cxnId="{68B893F3-F64C-423E-9C02-B2C34A70F877}">
      <dgm:prSet/>
      <dgm:spPr/>
      <dgm:t>
        <a:bodyPr/>
        <a:lstStyle/>
        <a:p>
          <a:endParaRPr lang="en-US"/>
        </a:p>
      </dgm:t>
    </dgm:pt>
    <dgm:pt modelId="{AE25BFF3-FF38-452B-AFA2-DB6BFE38F3CE}" type="pres">
      <dgm:prSet presAssocID="{FD6D7722-DD0D-445D-82FC-76F2490720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1A45043-DF8E-4DB7-86F2-9147BCC0DC17}" type="pres">
      <dgm:prSet presAssocID="{DA57E05A-5963-4C95-A3AC-A5BE9F2DFA8F}" presName="hierRoot1" presStyleCnt="0">
        <dgm:presLayoutVars>
          <dgm:hierBranch val="init"/>
        </dgm:presLayoutVars>
      </dgm:prSet>
      <dgm:spPr/>
    </dgm:pt>
    <dgm:pt modelId="{1F37D9E5-C34D-4A3A-B332-BE9C08345FA8}" type="pres">
      <dgm:prSet presAssocID="{DA57E05A-5963-4C95-A3AC-A5BE9F2DFA8F}" presName="rootComposite1" presStyleCnt="0"/>
      <dgm:spPr/>
    </dgm:pt>
    <dgm:pt modelId="{DF33EDC3-B2D3-4B3B-9F1C-055930A6E466}" type="pres">
      <dgm:prSet presAssocID="{DA57E05A-5963-4C95-A3AC-A5BE9F2DFA8F}" presName="rootText1" presStyleLbl="node0" presStyleIdx="0" presStyleCnt="1">
        <dgm:presLayoutVars>
          <dgm:chPref val="3"/>
        </dgm:presLayoutVars>
      </dgm:prSet>
      <dgm:spPr/>
    </dgm:pt>
    <dgm:pt modelId="{DC269123-000E-4928-B98E-B067889DD92C}" type="pres">
      <dgm:prSet presAssocID="{DA57E05A-5963-4C95-A3AC-A5BE9F2DFA8F}" presName="rootConnector1" presStyleLbl="node1" presStyleIdx="0" presStyleCnt="0"/>
      <dgm:spPr/>
    </dgm:pt>
    <dgm:pt modelId="{61543CD9-95EA-4FAE-A9D8-2AA790879DB1}" type="pres">
      <dgm:prSet presAssocID="{DA57E05A-5963-4C95-A3AC-A5BE9F2DFA8F}" presName="hierChild2" presStyleCnt="0"/>
      <dgm:spPr/>
    </dgm:pt>
    <dgm:pt modelId="{55D52F25-ACF7-4B7D-B7E9-B35DC4F800A5}" type="pres">
      <dgm:prSet presAssocID="{9FDF5326-5A33-4B06-A135-F15289FFE54A}" presName="Name37" presStyleLbl="parChTrans1D2" presStyleIdx="0" presStyleCnt="2"/>
      <dgm:spPr/>
    </dgm:pt>
    <dgm:pt modelId="{E83B4F11-83E6-4FEE-983B-970D50E8E8FB}" type="pres">
      <dgm:prSet presAssocID="{3FBD97D8-261F-4DF2-A6DF-D3A1AC503ED3}" presName="hierRoot2" presStyleCnt="0">
        <dgm:presLayoutVars>
          <dgm:hierBranch val="init"/>
        </dgm:presLayoutVars>
      </dgm:prSet>
      <dgm:spPr/>
    </dgm:pt>
    <dgm:pt modelId="{B0E858EC-ED59-48DD-B5CD-AE01D221D060}" type="pres">
      <dgm:prSet presAssocID="{3FBD97D8-261F-4DF2-A6DF-D3A1AC503ED3}" presName="rootComposite" presStyleCnt="0"/>
      <dgm:spPr/>
    </dgm:pt>
    <dgm:pt modelId="{044614C5-857F-49C1-8258-16069A15E26E}" type="pres">
      <dgm:prSet presAssocID="{3FBD97D8-261F-4DF2-A6DF-D3A1AC503ED3}" presName="rootText" presStyleLbl="node2" presStyleIdx="0" presStyleCnt="2">
        <dgm:presLayoutVars>
          <dgm:chPref val="3"/>
        </dgm:presLayoutVars>
      </dgm:prSet>
      <dgm:spPr/>
    </dgm:pt>
    <dgm:pt modelId="{22853DE6-7876-4A67-957A-B6D1B220C7B0}" type="pres">
      <dgm:prSet presAssocID="{3FBD97D8-261F-4DF2-A6DF-D3A1AC503ED3}" presName="rootConnector" presStyleLbl="node2" presStyleIdx="0" presStyleCnt="2"/>
      <dgm:spPr/>
    </dgm:pt>
    <dgm:pt modelId="{517A8836-1D81-49E9-9902-69A8361954EA}" type="pres">
      <dgm:prSet presAssocID="{3FBD97D8-261F-4DF2-A6DF-D3A1AC503ED3}" presName="hierChild4" presStyleCnt="0"/>
      <dgm:spPr/>
    </dgm:pt>
    <dgm:pt modelId="{5207AFCC-CB0E-4BF3-8C2D-73511B1D6570}" type="pres">
      <dgm:prSet presAssocID="{3FBD97D8-261F-4DF2-A6DF-D3A1AC503ED3}" presName="hierChild5" presStyleCnt="0"/>
      <dgm:spPr/>
    </dgm:pt>
    <dgm:pt modelId="{F374EF41-E7F4-4F4E-8791-9DA81D18560C}" type="pres">
      <dgm:prSet presAssocID="{34E5CAD0-6CFB-498C-9B51-40D858DFE978}" presName="Name37" presStyleLbl="parChTrans1D2" presStyleIdx="1" presStyleCnt="2"/>
      <dgm:spPr/>
    </dgm:pt>
    <dgm:pt modelId="{3FE2D1D4-156F-4630-8E1A-722C7992A5FB}" type="pres">
      <dgm:prSet presAssocID="{568B43CD-6390-434E-BD9F-D091B0E4F4A5}" presName="hierRoot2" presStyleCnt="0">
        <dgm:presLayoutVars>
          <dgm:hierBranch val="init"/>
        </dgm:presLayoutVars>
      </dgm:prSet>
      <dgm:spPr/>
    </dgm:pt>
    <dgm:pt modelId="{ECE7726A-DEDC-4439-86F1-6918F1260CBF}" type="pres">
      <dgm:prSet presAssocID="{568B43CD-6390-434E-BD9F-D091B0E4F4A5}" presName="rootComposite" presStyleCnt="0"/>
      <dgm:spPr/>
    </dgm:pt>
    <dgm:pt modelId="{59A4F8E7-B103-4CE5-9AAD-A9E97355DCFE}" type="pres">
      <dgm:prSet presAssocID="{568B43CD-6390-434E-BD9F-D091B0E4F4A5}" presName="rootText" presStyleLbl="node2" presStyleIdx="1" presStyleCnt="2">
        <dgm:presLayoutVars>
          <dgm:chPref val="3"/>
        </dgm:presLayoutVars>
      </dgm:prSet>
      <dgm:spPr/>
    </dgm:pt>
    <dgm:pt modelId="{95FD17B5-5C5B-4D9C-B90C-B8D5925266A5}" type="pres">
      <dgm:prSet presAssocID="{568B43CD-6390-434E-BD9F-D091B0E4F4A5}" presName="rootConnector" presStyleLbl="node2" presStyleIdx="1" presStyleCnt="2"/>
      <dgm:spPr/>
    </dgm:pt>
    <dgm:pt modelId="{F05A3143-FFCE-420E-B55E-334B1A88BEFD}" type="pres">
      <dgm:prSet presAssocID="{568B43CD-6390-434E-BD9F-D091B0E4F4A5}" presName="hierChild4" presStyleCnt="0"/>
      <dgm:spPr/>
    </dgm:pt>
    <dgm:pt modelId="{45E0FF42-C77E-48AE-8326-95E83047BE78}" type="pres">
      <dgm:prSet presAssocID="{568B43CD-6390-434E-BD9F-D091B0E4F4A5}" presName="hierChild5" presStyleCnt="0"/>
      <dgm:spPr/>
    </dgm:pt>
    <dgm:pt modelId="{28752BC5-2315-4D73-870E-7660867063F1}" type="pres">
      <dgm:prSet presAssocID="{DA57E05A-5963-4C95-A3AC-A5BE9F2DFA8F}" presName="hierChild3" presStyleCnt="0"/>
      <dgm:spPr/>
    </dgm:pt>
  </dgm:ptLst>
  <dgm:cxnLst>
    <dgm:cxn modelId="{4CC39A1F-03DB-44AB-8654-F3B1F4566009}" type="presOf" srcId="{568B43CD-6390-434E-BD9F-D091B0E4F4A5}" destId="{59A4F8E7-B103-4CE5-9AAD-A9E97355DCFE}" srcOrd="0" destOrd="0" presId="urn:microsoft.com/office/officeart/2005/8/layout/orgChart1"/>
    <dgm:cxn modelId="{646C1080-FFF1-40F1-A1FA-C4F312023C84}" type="presOf" srcId="{DA57E05A-5963-4C95-A3AC-A5BE9F2DFA8F}" destId="{DF33EDC3-B2D3-4B3B-9F1C-055930A6E466}" srcOrd="0" destOrd="0" presId="urn:microsoft.com/office/officeart/2005/8/layout/orgChart1"/>
    <dgm:cxn modelId="{68B893F3-F64C-423E-9C02-B2C34A70F877}" srcId="{DA57E05A-5963-4C95-A3AC-A5BE9F2DFA8F}" destId="{568B43CD-6390-434E-BD9F-D091B0E4F4A5}" srcOrd="1" destOrd="0" parTransId="{34E5CAD0-6CFB-498C-9B51-40D858DFE978}" sibTransId="{AB68518A-4C14-4A8A-AABC-093764423332}"/>
    <dgm:cxn modelId="{91C37168-6E56-4AC8-A55A-FB26FC852AAD}" type="presOf" srcId="{568B43CD-6390-434E-BD9F-D091B0E4F4A5}" destId="{95FD17B5-5C5B-4D9C-B90C-B8D5925266A5}" srcOrd="1" destOrd="0" presId="urn:microsoft.com/office/officeart/2005/8/layout/orgChart1"/>
    <dgm:cxn modelId="{78C7A87C-9545-480C-AB32-D22391E360B6}" type="presOf" srcId="{FD6D7722-DD0D-445D-82FC-76F249072022}" destId="{AE25BFF3-FF38-452B-AFA2-DB6BFE38F3CE}" srcOrd="0" destOrd="0" presId="urn:microsoft.com/office/officeart/2005/8/layout/orgChart1"/>
    <dgm:cxn modelId="{4038A7CD-844F-4482-8F78-8E83C26680F1}" srcId="{FD6D7722-DD0D-445D-82FC-76F249072022}" destId="{DA57E05A-5963-4C95-A3AC-A5BE9F2DFA8F}" srcOrd="0" destOrd="0" parTransId="{4EEB2CD5-169B-410C-9B95-D23715E2217C}" sibTransId="{959506F3-929A-4661-8202-31D2A5723A5B}"/>
    <dgm:cxn modelId="{81833494-649D-4F96-82BD-2803F334B6CA}" type="presOf" srcId="{3FBD97D8-261F-4DF2-A6DF-D3A1AC503ED3}" destId="{044614C5-857F-49C1-8258-16069A15E26E}" srcOrd="0" destOrd="0" presId="urn:microsoft.com/office/officeart/2005/8/layout/orgChart1"/>
    <dgm:cxn modelId="{05F1D0F3-C4AD-4C6C-9A44-3DA1C4F47129}" type="presOf" srcId="{DA57E05A-5963-4C95-A3AC-A5BE9F2DFA8F}" destId="{DC269123-000E-4928-B98E-B067889DD92C}" srcOrd="1" destOrd="0" presId="urn:microsoft.com/office/officeart/2005/8/layout/orgChart1"/>
    <dgm:cxn modelId="{7ECBACCD-9F2A-432D-83BD-7B2F6616F605}" type="presOf" srcId="{9FDF5326-5A33-4B06-A135-F15289FFE54A}" destId="{55D52F25-ACF7-4B7D-B7E9-B35DC4F800A5}" srcOrd="0" destOrd="0" presId="urn:microsoft.com/office/officeart/2005/8/layout/orgChart1"/>
    <dgm:cxn modelId="{15A4A35E-B799-43E8-BF7B-FE219C65705F}" type="presOf" srcId="{3FBD97D8-261F-4DF2-A6DF-D3A1AC503ED3}" destId="{22853DE6-7876-4A67-957A-B6D1B220C7B0}" srcOrd="1" destOrd="0" presId="urn:microsoft.com/office/officeart/2005/8/layout/orgChart1"/>
    <dgm:cxn modelId="{D309A4E0-8C80-4AAB-86E2-56363D397DD4}" srcId="{DA57E05A-5963-4C95-A3AC-A5BE9F2DFA8F}" destId="{3FBD97D8-261F-4DF2-A6DF-D3A1AC503ED3}" srcOrd="0" destOrd="0" parTransId="{9FDF5326-5A33-4B06-A135-F15289FFE54A}" sibTransId="{7DBBEDDD-BD67-41A8-A981-E88A1DD48E88}"/>
    <dgm:cxn modelId="{680A82AB-3253-4F17-BB90-1082ED45AB8C}" type="presOf" srcId="{34E5CAD0-6CFB-498C-9B51-40D858DFE978}" destId="{F374EF41-E7F4-4F4E-8791-9DA81D18560C}" srcOrd="0" destOrd="0" presId="urn:microsoft.com/office/officeart/2005/8/layout/orgChart1"/>
    <dgm:cxn modelId="{77763F56-89F6-43A2-94F2-99C39B969B16}" type="presParOf" srcId="{AE25BFF3-FF38-452B-AFA2-DB6BFE38F3CE}" destId="{71A45043-DF8E-4DB7-86F2-9147BCC0DC17}" srcOrd="0" destOrd="0" presId="urn:microsoft.com/office/officeart/2005/8/layout/orgChart1"/>
    <dgm:cxn modelId="{B13CBA66-0294-4626-872F-A045A3B8EAD8}" type="presParOf" srcId="{71A45043-DF8E-4DB7-86F2-9147BCC0DC17}" destId="{1F37D9E5-C34D-4A3A-B332-BE9C08345FA8}" srcOrd="0" destOrd="0" presId="urn:microsoft.com/office/officeart/2005/8/layout/orgChart1"/>
    <dgm:cxn modelId="{F6A6683F-3B8A-4EDD-89ED-DC7CF95A515D}" type="presParOf" srcId="{1F37D9E5-C34D-4A3A-B332-BE9C08345FA8}" destId="{DF33EDC3-B2D3-4B3B-9F1C-055930A6E466}" srcOrd="0" destOrd="0" presId="urn:microsoft.com/office/officeart/2005/8/layout/orgChart1"/>
    <dgm:cxn modelId="{CE45B415-88ED-48E6-8D3F-700CB8DC092D}" type="presParOf" srcId="{1F37D9E5-C34D-4A3A-B332-BE9C08345FA8}" destId="{DC269123-000E-4928-B98E-B067889DD92C}" srcOrd="1" destOrd="0" presId="urn:microsoft.com/office/officeart/2005/8/layout/orgChart1"/>
    <dgm:cxn modelId="{B29DDFFE-D3C2-4BA9-A7D0-9849B19556DB}" type="presParOf" srcId="{71A45043-DF8E-4DB7-86F2-9147BCC0DC17}" destId="{61543CD9-95EA-4FAE-A9D8-2AA790879DB1}" srcOrd="1" destOrd="0" presId="urn:microsoft.com/office/officeart/2005/8/layout/orgChart1"/>
    <dgm:cxn modelId="{3BCD74DC-4E4A-408E-A569-A23567C04728}" type="presParOf" srcId="{61543CD9-95EA-4FAE-A9D8-2AA790879DB1}" destId="{55D52F25-ACF7-4B7D-B7E9-B35DC4F800A5}" srcOrd="0" destOrd="0" presId="urn:microsoft.com/office/officeart/2005/8/layout/orgChart1"/>
    <dgm:cxn modelId="{DC2AD807-3619-4F0D-8F3C-643AAB7F309B}" type="presParOf" srcId="{61543CD9-95EA-4FAE-A9D8-2AA790879DB1}" destId="{E83B4F11-83E6-4FEE-983B-970D50E8E8FB}" srcOrd="1" destOrd="0" presId="urn:microsoft.com/office/officeart/2005/8/layout/orgChart1"/>
    <dgm:cxn modelId="{A799A49E-BD66-4733-AC7F-2B1EC2E2AC3E}" type="presParOf" srcId="{E83B4F11-83E6-4FEE-983B-970D50E8E8FB}" destId="{B0E858EC-ED59-48DD-B5CD-AE01D221D060}" srcOrd="0" destOrd="0" presId="urn:microsoft.com/office/officeart/2005/8/layout/orgChart1"/>
    <dgm:cxn modelId="{9E2712EC-584E-43B7-BBAD-4E90DADB5BDF}" type="presParOf" srcId="{B0E858EC-ED59-48DD-B5CD-AE01D221D060}" destId="{044614C5-857F-49C1-8258-16069A15E26E}" srcOrd="0" destOrd="0" presId="urn:microsoft.com/office/officeart/2005/8/layout/orgChart1"/>
    <dgm:cxn modelId="{1FA0C9F5-CDE5-4065-BF7C-3762B08E5FDC}" type="presParOf" srcId="{B0E858EC-ED59-48DD-B5CD-AE01D221D060}" destId="{22853DE6-7876-4A67-957A-B6D1B220C7B0}" srcOrd="1" destOrd="0" presId="urn:microsoft.com/office/officeart/2005/8/layout/orgChart1"/>
    <dgm:cxn modelId="{4E0933EF-5410-439E-81CD-781D43B3108E}" type="presParOf" srcId="{E83B4F11-83E6-4FEE-983B-970D50E8E8FB}" destId="{517A8836-1D81-49E9-9902-69A8361954EA}" srcOrd="1" destOrd="0" presId="urn:microsoft.com/office/officeart/2005/8/layout/orgChart1"/>
    <dgm:cxn modelId="{804173F1-2A1F-49B0-AA10-23157AC2B9F2}" type="presParOf" srcId="{E83B4F11-83E6-4FEE-983B-970D50E8E8FB}" destId="{5207AFCC-CB0E-4BF3-8C2D-73511B1D6570}" srcOrd="2" destOrd="0" presId="urn:microsoft.com/office/officeart/2005/8/layout/orgChart1"/>
    <dgm:cxn modelId="{272AE6B1-DD09-481A-B1DD-0CB19991E213}" type="presParOf" srcId="{61543CD9-95EA-4FAE-A9D8-2AA790879DB1}" destId="{F374EF41-E7F4-4F4E-8791-9DA81D18560C}" srcOrd="2" destOrd="0" presId="urn:microsoft.com/office/officeart/2005/8/layout/orgChart1"/>
    <dgm:cxn modelId="{9B98745B-157C-49C7-91F1-C6CF5DDEB6C0}" type="presParOf" srcId="{61543CD9-95EA-4FAE-A9D8-2AA790879DB1}" destId="{3FE2D1D4-156F-4630-8E1A-722C7992A5FB}" srcOrd="3" destOrd="0" presId="urn:microsoft.com/office/officeart/2005/8/layout/orgChart1"/>
    <dgm:cxn modelId="{D9202D95-9FA9-4A5B-A2BA-16288609AEDF}" type="presParOf" srcId="{3FE2D1D4-156F-4630-8E1A-722C7992A5FB}" destId="{ECE7726A-DEDC-4439-86F1-6918F1260CBF}" srcOrd="0" destOrd="0" presId="urn:microsoft.com/office/officeart/2005/8/layout/orgChart1"/>
    <dgm:cxn modelId="{A135E2D2-330A-48FD-AA6E-31528C7A88D3}" type="presParOf" srcId="{ECE7726A-DEDC-4439-86F1-6918F1260CBF}" destId="{59A4F8E7-B103-4CE5-9AAD-A9E97355DCFE}" srcOrd="0" destOrd="0" presId="urn:microsoft.com/office/officeart/2005/8/layout/orgChart1"/>
    <dgm:cxn modelId="{ACBF568A-3F15-4E23-A78D-576A0DA74CEB}" type="presParOf" srcId="{ECE7726A-DEDC-4439-86F1-6918F1260CBF}" destId="{95FD17B5-5C5B-4D9C-B90C-B8D5925266A5}" srcOrd="1" destOrd="0" presId="urn:microsoft.com/office/officeart/2005/8/layout/orgChart1"/>
    <dgm:cxn modelId="{BA663FD2-417B-4C63-AB48-0602913A0F45}" type="presParOf" srcId="{3FE2D1D4-156F-4630-8E1A-722C7992A5FB}" destId="{F05A3143-FFCE-420E-B55E-334B1A88BEFD}" srcOrd="1" destOrd="0" presId="urn:microsoft.com/office/officeart/2005/8/layout/orgChart1"/>
    <dgm:cxn modelId="{2AF8698A-393A-4908-913C-E1CDB7A39842}" type="presParOf" srcId="{3FE2D1D4-156F-4630-8E1A-722C7992A5FB}" destId="{45E0FF42-C77E-48AE-8326-95E83047BE78}" srcOrd="2" destOrd="0" presId="urn:microsoft.com/office/officeart/2005/8/layout/orgChart1"/>
    <dgm:cxn modelId="{F265A302-5EF6-4DEB-8DF3-54BBBDD57441}" type="presParOf" srcId="{71A45043-DF8E-4DB7-86F2-9147BCC0DC17}" destId="{28752BC5-2315-4D73-870E-7660867063F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986C97-A8C0-40D0-9C44-F623F94C987C}">
      <dsp:nvSpPr>
        <dsp:cNvPr id="0" name=""/>
        <dsp:cNvSpPr/>
      </dsp:nvSpPr>
      <dsp:spPr>
        <a:xfrm>
          <a:off x="0" y="186284"/>
          <a:ext cx="8229600" cy="1668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22- creation groans</a:t>
          </a:r>
          <a:endParaRPr lang="en-US" sz="4200" kern="1200"/>
        </a:p>
      </dsp:txBody>
      <dsp:txXfrm>
        <a:off x="81447" y="267731"/>
        <a:ext cx="8066706" cy="1505562"/>
      </dsp:txXfrm>
    </dsp:sp>
    <dsp:sp modelId="{74DE77C7-E58E-44DB-A8BD-83AE5D664D04}">
      <dsp:nvSpPr>
        <dsp:cNvPr id="0" name=""/>
        <dsp:cNvSpPr/>
      </dsp:nvSpPr>
      <dsp:spPr>
        <a:xfrm>
          <a:off x="0" y="1975701"/>
          <a:ext cx="8229600" cy="1668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smtClean="0"/>
            <a:t>23- we groan, particularly in light of having the first fruits of the Spirit</a:t>
          </a:r>
          <a:endParaRPr lang="en-US" sz="4200" kern="1200"/>
        </a:p>
      </dsp:txBody>
      <dsp:txXfrm>
        <a:off x="81447" y="2057148"/>
        <a:ext cx="8066706" cy="1505562"/>
      </dsp:txXfrm>
    </dsp:sp>
    <dsp:sp modelId="{722C58BA-C0ED-4A93-B7AE-70161FC178FC}">
      <dsp:nvSpPr>
        <dsp:cNvPr id="0" name=""/>
        <dsp:cNvSpPr/>
      </dsp:nvSpPr>
      <dsp:spPr>
        <a:xfrm>
          <a:off x="0" y="3644158"/>
          <a:ext cx="8229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3300" b="1" i="1" kern="1200" smtClean="0"/>
            <a:t>But when we groan, we are not alone</a:t>
          </a:r>
          <a:endParaRPr lang="en-US" sz="3300" kern="1200"/>
        </a:p>
      </dsp:txBody>
      <dsp:txXfrm>
        <a:off x="0" y="3644158"/>
        <a:ext cx="8229600" cy="6955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8BFD3-D9D6-4BA7-A3B1-C563DD2D51C4}">
      <dsp:nvSpPr>
        <dsp:cNvPr id="0" name=""/>
        <dsp:cNvSpPr/>
      </dsp:nvSpPr>
      <dsp:spPr>
        <a:xfrm>
          <a:off x="0" y="29383"/>
          <a:ext cx="8229600" cy="1471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But in the midst of our groaning we have hope!</a:t>
          </a:r>
          <a:endParaRPr lang="en-US" sz="3700" kern="1200"/>
        </a:p>
      </dsp:txBody>
      <dsp:txXfrm>
        <a:off x="71850" y="101233"/>
        <a:ext cx="8085900" cy="1328160"/>
      </dsp:txXfrm>
    </dsp:sp>
    <dsp:sp modelId="{849E9CA4-6376-4608-8B16-E01F90245DFF}">
      <dsp:nvSpPr>
        <dsp:cNvPr id="0" name=""/>
        <dsp:cNvSpPr/>
      </dsp:nvSpPr>
      <dsp:spPr>
        <a:xfrm>
          <a:off x="0" y="1607804"/>
          <a:ext cx="8229600" cy="14718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First question: what is this hope?</a:t>
          </a:r>
          <a:endParaRPr lang="en-US" sz="3700" kern="1200"/>
        </a:p>
      </dsp:txBody>
      <dsp:txXfrm>
        <a:off x="71850" y="1679654"/>
        <a:ext cx="8085900" cy="1328160"/>
      </dsp:txXfrm>
    </dsp:sp>
    <dsp:sp modelId="{E38278D9-5D83-4F78-982E-D8BD5AEC089A}">
      <dsp:nvSpPr>
        <dsp:cNvPr id="0" name=""/>
        <dsp:cNvSpPr/>
      </dsp:nvSpPr>
      <dsp:spPr>
        <a:xfrm>
          <a:off x="0" y="3079664"/>
          <a:ext cx="8229600" cy="1416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The redemption of our bodies</a:t>
          </a:r>
          <a:endParaRPr lang="en-US" sz="2900" kern="120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900" kern="1200" smtClean="0"/>
            <a:t>Redemption: buying something back, changing someone’s condition</a:t>
          </a:r>
          <a:endParaRPr lang="en-US" sz="2900" kern="1200"/>
        </a:p>
      </dsp:txBody>
      <dsp:txXfrm>
        <a:off x="0" y="3079664"/>
        <a:ext cx="8229600" cy="1416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5B545-4743-41AF-AB5F-55593D45BC16}">
      <dsp:nvSpPr>
        <dsp:cNvPr id="0" name=""/>
        <dsp:cNvSpPr/>
      </dsp:nvSpPr>
      <dsp:spPr>
        <a:xfrm rot="5400000">
          <a:off x="-678894" y="678894"/>
          <a:ext cx="4525963" cy="316817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The second question is only there if your translation says through this hope you were saved</a:t>
          </a:r>
          <a:endParaRPr lang="en-US" sz="2300" kern="1200"/>
        </a:p>
      </dsp:txBody>
      <dsp:txXfrm rot="-5400000">
        <a:off x="1" y="1584086"/>
        <a:ext cx="3168174" cy="1357789"/>
      </dsp:txXfrm>
    </dsp:sp>
    <dsp:sp modelId="{31437ECE-0BAB-494D-89D2-123C29EE5F8E}">
      <dsp:nvSpPr>
        <dsp:cNvPr id="0" name=""/>
        <dsp:cNvSpPr/>
      </dsp:nvSpPr>
      <dsp:spPr>
        <a:xfrm rot="5400000">
          <a:off x="4227949" y="-1059774"/>
          <a:ext cx="2941875" cy="50614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Well we are saved through faith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But this hope accompanies our salvation, it’s part of the package that comes along with it</a:t>
          </a:r>
          <a:endParaRPr lang="en-US" sz="3000" kern="1200"/>
        </a:p>
      </dsp:txBody>
      <dsp:txXfrm rot="-5400000">
        <a:off x="3168175" y="143611"/>
        <a:ext cx="4917814" cy="26546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0C405-A831-438B-9541-302598C6E3A6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smtClean="0"/>
            <a:t>As it says here it is not based in what we see or what we already have, but what we are waiting for</a:t>
          </a:r>
          <a:endParaRPr lang="en-US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smtClean="0"/>
            <a:t>The Greek word is ELPIS</a:t>
          </a:r>
          <a:endParaRPr lang="en-US" sz="3300" kern="120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smtClean="0"/>
            <a:t>1 Peter 1:3</a:t>
          </a:r>
          <a:endParaRPr lang="en-US" sz="3300" kern="1200"/>
        </a:p>
      </dsp:txBody>
      <dsp:txXfrm rot="-5400000">
        <a:off x="2962656" y="629347"/>
        <a:ext cx="5090193" cy="3267268"/>
      </dsp:txXfrm>
    </dsp:sp>
    <dsp:sp modelId="{3DF21E14-1E10-425E-92F9-48D8CC002DA5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The third question: just what is hope itself</a:t>
          </a:r>
          <a:endParaRPr lang="en-US" sz="4700" kern="1200"/>
        </a:p>
      </dsp:txBody>
      <dsp:txXfrm>
        <a:off x="144625" y="144625"/>
        <a:ext cx="2673406" cy="42367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C0047-D50D-4E3B-9E09-AE3E4E54970B}">
      <dsp:nvSpPr>
        <dsp:cNvPr id="0" name=""/>
        <dsp:cNvSpPr/>
      </dsp:nvSpPr>
      <dsp:spPr>
        <a:xfrm>
          <a:off x="4018" y="0"/>
          <a:ext cx="8221563" cy="45259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smtClean="0"/>
            <a:t>Eager is missing in NIV</a:t>
          </a:r>
          <a:endParaRPr lang="en-US" sz="39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It’s the 3</a:t>
          </a:r>
          <a:r>
            <a:rPr lang="en-US" sz="3000" kern="1200" baseline="30000" smtClean="0"/>
            <a:t>rd</a:t>
          </a:r>
          <a:r>
            <a:rPr lang="en-US" sz="3000" kern="1200" smtClean="0"/>
            <a:t> time it is used in 7 verses.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As much as groaning is repeated so is eagerness, which means in our groaning we are also eager about what God provides in spite of it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And we are eager and patient at the same time</a:t>
          </a:r>
          <a:endParaRPr lang="en-US" sz="3000" kern="1200"/>
        </a:p>
        <a:p>
          <a:pPr marL="285750" lvl="1" indent="-285750" algn="l" defTabSz="13335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smtClean="0"/>
            <a:t>Patient:  Hupomone</a:t>
          </a:r>
          <a:endParaRPr lang="en-US" sz="3000" kern="1200"/>
        </a:p>
      </dsp:txBody>
      <dsp:txXfrm>
        <a:off x="136579" y="132561"/>
        <a:ext cx="7956441" cy="42608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4EF41-E7F4-4F4E-8791-9DA81D18560C}">
      <dsp:nvSpPr>
        <dsp:cNvPr id="0" name=""/>
        <dsp:cNvSpPr/>
      </dsp:nvSpPr>
      <dsp:spPr>
        <a:xfrm>
          <a:off x="4114800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0810"/>
              </a:lnTo>
              <a:lnTo>
                <a:pt x="2251813" y="390810"/>
              </a:lnTo>
              <a:lnTo>
                <a:pt x="2251813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52F25-ACF7-4B7D-B7E9-B35DC4F800A5}">
      <dsp:nvSpPr>
        <dsp:cNvPr id="0" name=""/>
        <dsp:cNvSpPr/>
      </dsp:nvSpPr>
      <dsp:spPr>
        <a:xfrm>
          <a:off x="1862986" y="1872170"/>
          <a:ext cx="2251813" cy="781621"/>
        </a:xfrm>
        <a:custGeom>
          <a:avLst/>
          <a:gdLst/>
          <a:ahLst/>
          <a:cxnLst/>
          <a:rect l="0" t="0" r="0" b="0"/>
          <a:pathLst>
            <a:path>
              <a:moveTo>
                <a:pt x="2251813" y="0"/>
              </a:moveTo>
              <a:lnTo>
                <a:pt x="2251813" y="390810"/>
              </a:lnTo>
              <a:lnTo>
                <a:pt x="0" y="390810"/>
              </a:lnTo>
              <a:lnTo>
                <a:pt x="0" y="781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33EDC3-B2D3-4B3B-9F1C-055930A6E466}">
      <dsp:nvSpPr>
        <dsp:cNvPr id="0" name=""/>
        <dsp:cNvSpPr/>
      </dsp:nvSpPr>
      <dsp:spPr>
        <a:xfrm>
          <a:off x="2253797" y="11168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i="1" kern="1200" smtClean="0"/>
            <a:t>But when we groan, we are not alone</a:t>
          </a:r>
          <a:endParaRPr lang="en-US" sz="2500" kern="1200"/>
        </a:p>
      </dsp:txBody>
      <dsp:txXfrm>
        <a:off x="2253797" y="11168"/>
        <a:ext cx="3722005" cy="1861002"/>
      </dsp:txXfrm>
    </dsp:sp>
    <dsp:sp modelId="{044614C5-857F-49C1-8258-16069A15E26E}">
      <dsp:nvSpPr>
        <dsp:cNvPr id="0" name=""/>
        <dsp:cNvSpPr/>
      </dsp:nvSpPr>
      <dsp:spPr>
        <a:xfrm>
          <a:off x="1984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The Spirit helps in the weakness that the groaning is all about</a:t>
          </a:r>
          <a:endParaRPr lang="en-US" sz="2500" kern="1200"/>
        </a:p>
      </dsp:txBody>
      <dsp:txXfrm>
        <a:off x="1984" y="2653792"/>
        <a:ext cx="3722005" cy="1861002"/>
      </dsp:txXfrm>
    </dsp:sp>
    <dsp:sp modelId="{59A4F8E7-B103-4CE5-9AAD-A9E97355DCFE}">
      <dsp:nvSpPr>
        <dsp:cNvPr id="0" name=""/>
        <dsp:cNvSpPr/>
      </dsp:nvSpPr>
      <dsp:spPr>
        <a:xfrm>
          <a:off x="4505610" y="2653792"/>
          <a:ext cx="3722005" cy="1861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And then He groans along with us, but lines us up with God’s will at the same time.  He identifies with us but then doesn’t leave us there</a:t>
          </a:r>
          <a:endParaRPr lang="en-US" sz="2500" kern="1200"/>
        </a:p>
      </dsp:txBody>
      <dsp:txXfrm>
        <a:off x="4505610" y="2653792"/>
        <a:ext cx="3722005" cy="1861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30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0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5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89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27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9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33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7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46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0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E127B-4C62-4B1E-9C86-ED34D0FEFAD3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89D0-DC85-481E-BD8F-FDA3F5FF3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7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Romans 8:22-27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Being eager while we groan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92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8:22-23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5543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149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8:24-25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8989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010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8:24-25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9973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04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8:24-25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4067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61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6008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44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8:26-27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0032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487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266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Romans 8:22-27</vt:lpstr>
      <vt:lpstr>Romans 8:22-23</vt:lpstr>
      <vt:lpstr>Romans 8:24-25</vt:lpstr>
      <vt:lpstr>Romans 8:24-25</vt:lpstr>
      <vt:lpstr>Romans 8:24-25</vt:lpstr>
      <vt:lpstr>Romans 8:25</vt:lpstr>
      <vt:lpstr>Romans 8:26-27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Romans 8:22-27</dc:title>
  <dc:creator>Atkin Family</dc:creator>
  <cp:lastModifiedBy>Atkin Family</cp:lastModifiedBy>
  <cp:revision>4</cp:revision>
  <dcterms:created xsi:type="dcterms:W3CDTF">2020-01-26T11:15:28Z</dcterms:created>
  <dcterms:modified xsi:type="dcterms:W3CDTF">2020-01-26T11:50:21Z</dcterms:modified>
</cp:coreProperties>
</file>