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0B2F93-0DA6-4E15-96C9-87B579A71D0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7828A03-08D1-4923-A99C-C998F0D32A41}">
      <dgm:prSet/>
      <dgm:spPr/>
      <dgm:t>
        <a:bodyPr/>
        <a:lstStyle/>
        <a:p>
          <a:pPr rtl="0"/>
          <a:r>
            <a:rPr lang="en-US" smtClean="0"/>
            <a:t>Benefits of being in God’s Family</a:t>
          </a:r>
          <a:endParaRPr lang="en-US"/>
        </a:p>
      </dgm:t>
    </dgm:pt>
    <dgm:pt modelId="{83DB4215-349B-4FBE-93E1-DF6E74D2EAF3}" type="parTrans" cxnId="{4C54DF3D-33D0-4561-A405-2C6284E52775}">
      <dgm:prSet/>
      <dgm:spPr/>
      <dgm:t>
        <a:bodyPr/>
        <a:lstStyle/>
        <a:p>
          <a:endParaRPr lang="en-US"/>
        </a:p>
      </dgm:t>
    </dgm:pt>
    <dgm:pt modelId="{8A4BFB00-5E1E-4565-819B-5B91131CEF20}" type="sibTrans" cxnId="{4C54DF3D-33D0-4561-A405-2C6284E52775}">
      <dgm:prSet/>
      <dgm:spPr/>
      <dgm:t>
        <a:bodyPr/>
        <a:lstStyle/>
        <a:p>
          <a:endParaRPr lang="en-US"/>
        </a:p>
      </dgm:t>
    </dgm:pt>
    <dgm:pt modelId="{87721B71-D481-4D4E-9360-4D508C3FA4BF}">
      <dgm:prSet/>
      <dgm:spPr/>
      <dgm:t>
        <a:bodyPr/>
        <a:lstStyle/>
        <a:p>
          <a:pPr rtl="0"/>
          <a:r>
            <a:rPr lang="en-US" smtClean="0"/>
            <a:t>Freedom from fear</a:t>
          </a:r>
          <a:endParaRPr lang="en-US"/>
        </a:p>
      </dgm:t>
    </dgm:pt>
    <dgm:pt modelId="{217A865E-8365-4B88-8C1D-B86E65C9F5DA}" type="parTrans" cxnId="{74878593-032F-4D63-A011-AEBB6460F92A}">
      <dgm:prSet/>
      <dgm:spPr/>
      <dgm:t>
        <a:bodyPr/>
        <a:lstStyle/>
        <a:p>
          <a:endParaRPr lang="en-US"/>
        </a:p>
      </dgm:t>
    </dgm:pt>
    <dgm:pt modelId="{D1496C65-95E5-46C6-A77B-FC739F130108}" type="sibTrans" cxnId="{74878593-032F-4D63-A011-AEBB6460F92A}">
      <dgm:prSet/>
      <dgm:spPr/>
      <dgm:t>
        <a:bodyPr/>
        <a:lstStyle/>
        <a:p>
          <a:endParaRPr lang="en-US"/>
        </a:p>
      </dgm:t>
    </dgm:pt>
    <dgm:pt modelId="{780BAD4B-93A4-450E-BE03-E9B4FDA6634E}">
      <dgm:prSet/>
      <dgm:spPr/>
      <dgm:t>
        <a:bodyPr/>
        <a:lstStyle/>
        <a:p>
          <a:pPr rtl="0"/>
          <a:r>
            <a:rPr lang="en-US" smtClean="0"/>
            <a:t>A close, intimate and dependent relationship with God as Daddy</a:t>
          </a:r>
          <a:endParaRPr lang="en-US"/>
        </a:p>
      </dgm:t>
    </dgm:pt>
    <dgm:pt modelId="{E99C8B58-705A-4479-A337-32C69F18EECA}" type="parTrans" cxnId="{3641F5A0-027D-4C98-B990-5FE1F9C7C44F}">
      <dgm:prSet/>
      <dgm:spPr/>
      <dgm:t>
        <a:bodyPr/>
        <a:lstStyle/>
        <a:p>
          <a:endParaRPr lang="en-US"/>
        </a:p>
      </dgm:t>
    </dgm:pt>
    <dgm:pt modelId="{8700B8C2-A3E3-4B6A-BE00-FF1C609CCFA3}" type="sibTrans" cxnId="{3641F5A0-027D-4C98-B990-5FE1F9C7C44F}">
      <dgm:prSet/>
      <dgm:spPr/>
      <dgm:t>
        <a:bodyPr/>
        <a:lstStyle/>
        <a:p>
          <a:endParaRPr lang="en-US"/>
        </a:p>
      </dgm:t>
    </dgm:pt>
    <dgm:pt modelId="{9FEE357C-5CCC-49A6-8081-9E659A3CAEFC}">
      <dgm:prSet/>
      <dgm:spPr/>
      <dgm:t>
        <a:bodyPr/>
        <a:lstStyle/>
        <a:p>
          <a:pPr rtl="0"/>
          <a:r>
            <a:rPr lang="en-US" smtClean="0"/>
            <a:t>An eternal inheritance- heirs of God and co-heirs with Christ- 2 Corinthians 1:20-22</a:t>
          </a:r>
          <a:endParaRPr lang="en-US"/>
        </a:p>
      </dgm:t>
    </dgm:pt>
    <dgm:pt modelId="{0C4102BF-C14F-44A9-BA4A-38CD960945B7}" type="parTrans" cxnId="{C8CF80BC-E73D-49DC-9CB5-DEF0A241B7EC}">
      <dgm:prSet/>
      <dgm:spPr/>
      <dgm:t>
        <a:bodyPr/>
        <a:lstStyle/>
        <a:p>
          <a:endParaRPr lang="en-US"/>
        </a:p>
      </dgm:t>
    </dgm:pt>
    <dgm:pt modelId="{E8969B31-51AA-48AC-8DEB-656665DC4D6F}" type="sibTrans" cxnId="{C8CF80BC-E73D-49DC-9CB5-DEF0A241B7EC}">
      <dgm:prSet/>
      <dgm:spPr/>
      <dgm:t>
        <a:bodyPr/>
        <a:lstStyle/>
        <a:p>
          <a:endParaRPr lang="en-US"/>
        </a:p>
      </dgm:t>
    </dgm:pt>
    <dgm:pt modelId="{0ECB82D9-760F-4096-917C-916E10848C62}">
      <dgm:prSet/>
      <dgm:spPr/>
      <dgm:t>
        <a:bodyPr/>
        <a:lstStyle/>
        <a:p>
          <a:pPr rtl="0"/>
          <a:r>
            <a:rPr lang="en-US" smtClean="0"/>
            <a:t>Sharing in Christ’s sufferings</a:t>
          </a:r>
          <a:endParaRPr lang="en-US"/>
        </a:p>
      </dgm:t>
    </dgm:pt>
    <dgm:pt modelId="{C5111240-3715-4047-BB89-6AB3A36941BC}" type="parTrans" cxnId="{E61CD251-E5A4-4D30-8712-354B3F1C276A}">
      <dgm:prSet/>
      <dgm:spPr/>
      <dgm:t>
        <a:bodyPr/>
        <a:lstStyle/>
        <a:p>
          <a:endParaRPr lang="en-US"/>
        </a:p>
      </dgm:t>
    </dgm:pt>
    <dgm:pt modelId="{7ED63F90-A82F-497A-9EEF-91A3F1151855}" type="sibTrans" cxnId="{E61CD251-E5A4-4D30-8712-354B3F1C276A}">
      <dgm:prSet/>
      <dgm:spPr/>
      <dgm:t>
        <a:bodyPr/>
        <a:lstStyle/>
        <a:p>
          <a:endParaRPr lang="en-US"/>
        </a:p>
      </dgm:t>
    </dgm:pt>
    <dgm:pt modelId="{ECC6EB11-B3E9-433F-A663-FF8D1DC715EA}" type="pres">
      <dgm:prSet presAssocID="{6B0B2F93-0DA6-4E15-96C9-87B579A71D0D}" presName="linear" presStyleCnt="0">
        <dgm:presLayoutVars>
          <dgm:animLvl val="lvl"/>
          <dgm:resizeHandles val="exact"/>
        </dgm:presLayoutVars>
      </dgm:prSet>
      <dgm:spPr/>
    </dgm:pt>
    <dgm:pt modelId="{EA7DBD4C-4C14-45FA-88EB-0E147EBFD852}" type="pres">
      <dgm:prSet presAssocID="{37828A03-08D1-4923-A99C-C998F0D32A41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64B64BBD-AF9F-4C34-A939-D8F7809EFE6E}" type="pres">
      <dgm:prSet presAssocID="{37828A03-08D1-4923-A99C-C998F0D32A41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CBD4721A-CFA1-4564-865D-F616D5090FEB}" type="presOf" srcId="{87721B71-D481-4D4E-9360-4D508C3FA4BF}" destId="{64B64BBD-AF9F-4C34-A939-D8F7809EFE6E}" srcOrd="0" destOrd="0" presId="urn:microsoft.com/office/officeart/2005/8/layout/vList2"/>
    <dgm:cxn modelId="{BA6CBD80-9868-4684-8066-3228F1AB016F}" type="presOf" srcId="{0ECB82D9-760F-4096-917C-916E10848C62}" destId="{64B64BBD-AF9F-4C34-A939-D8F7809EFE6E}" srcOrd="0" destOrd="3" presId="urn:microsoft.com/office/officeart/2005/8/layout/vList2"/>
    <dgm:cxn modelId="{E61CD251-E5A4-4D30-8712-354B3F1C276A}" srcId="{37828A03-08D1-4923-A99C-C998F0D32A41}" destId="{0ECB82D9-760F-4096-917C-916E10848C62}" srcOrd="3" destOrd="0" parTransId="{C5111240-3715-4047-BB89-6AB3A36941BC}" sibTransId="{7ED63F90-A82F-497A-9EEF-91A3F1151855}"/>
    <dgm:cxn modelId="{4C54DF3D-33D0-4561-A405-2C6284E52775}" srcId="{6B0B2F93-0DA6-4E15-96C9-87B579A71D0D}" destId="{37828A03-08D1-4923-A99C-C998F0D32A41}" srcOrd="0" destOrd="0" parTransId="{83DB4215-349B-4FBE-93E1-DF6E74D2EAF3}" sibTransId="{8A4BFB00-5E1E-4565-819B-5B91131CEF20}"/>
    <dgm:cxn modelId="{55481237-7993-408C-BB73-2139F37008EC}" type="presOf" srcId="{9FEE357C-5CCC-49A6-8081-9E659A3CAEFC}" destId="{64B64BBD-AF9F-4C34-A939-D8F7809EFE6E}" srcOrd="0" destOrd="2" presId="urn:microsoft.com/office/officeart/2005/8/layout/vList2"/>
    <dgm:cxn modelId="{74878593-032F-4D63-A011-AEBB6460F92A}" srcId="{37828A03-08D1-4923-A99C-C998F0D32A41}" destId="{87721B71-D481-4D4E-9360-4D508C3FA4BF}" srcOrd="0" destOrd="0" parTransId="{217A865E-8365-4B88-8C1D-B86E65C9F5DA}" sibTransId="{D1496C65-95E5-46C6-A77B-FC739F130108}"/>
    <dgm:cxn modelId="{3641F5A0-027D-4C98-B990-5FE1F9C7C44F}" srcId="{37828A03-08D1-4923-A99C-C998F0D32A41}" destId="{780BAD4B-93A4-450E-BE03-E9B4FDA6634E}" srcOrd="1" destOrd="0" parTransId="{E99C8B58-705A-4479-A337-32C69F18EECA}" sibTransId="{8700B8C2-A3E3-4B6A-BE00-FF1C609CCFA3}"/>
    <dgm:cxn modelId="{BC33A171-46D2-48FC-929F-86AD51808243}" type="presOf" srcId="{37828A03-08D1-4923-A99C-C998F0D32A41}" destId="{EA7DBD4C-4C14-45FA-88EB-0E147EBFD852}" srcOrd="0" destOrd="0" presId="urn:microsoft.com/office/officeart/2005/8/layout/vList2"/>
    <dgm:cxn modelId="{C8CF80BC-E73D-49DC-9CB5-DEF0A241B7EC}" srcId="{37828A03-08D1-4923-A99C-C998F0D32A41}" destId="{9FEE357C-5CCC-49A6-8081-9E659A3CAEFC}" srcOrd="2" destOrd="0" parTransId="{0C4102BF-C14F-44A9-BA4A-38CD960945B7}" sibTransId="{E8969B31-51AA-48AC-8DEB-656665DC4D6F}"/>
    <dgm:cxn modelId="{38722339-6227-4424-BA1A-8E6D56A84C9C}" type="presOf" srcId="{6B0B2F93-0DA6-4E15-96C9-87B579A71D0D}" destId="{ECC6EB11-B3E9-433F-A663-FF8D1DC715EA}" srcOrd="0" destOrd="0" presId="urn:microsoft.com/office/officeart/2005/8/layout/vList2"/>
    <dgm:cxn modelId="{4F323BDB-769C-4341-8CF5-40673E4662B2}" type="presOf" srcId="{780BAD4B-93A4-450E-BE03-E9B4FDA6634E}" destId="{64B64BBD-AF9F-4C34-A939-D8F7809EFE6E}" srcOrd="0" destOrd="1" presId="urn:microsoft.com/office/officeart/2005/8/layout/vList2"/>
    <dgm:cxn modelId="{42E74378-653F-4ABF-95CE-1E83392F7509}" type="presParOf" srcId="{ECC6EB11-B3E9-433F-A663-FF8D1DC715EA}" destId="{EA7DBD4C-4C14-45FA-88EB-0E147EBFD852}" srcOrd="0" destOrd="0" presId="urn:microsoft.com/office/officeart/2005/8/layout/vList2"/>
    <dgm:cxn modelId="{6C828777-A5EE-4BB2-8CBC-8AC64D1428C1}" type="presParOf" srcId="{ECC6EB11-B3E9-433F-A663-FF8D1DC715EA}" destId="{64B64BBD-AF9F-4C34-A939-D8F7809EFE6E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BB87675-53AB-4E62-A420-4E0CCEC226B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ABB2326-5E94-43D5-B88C-726816672270}">
      <dgm:prSet/>
      <dgm:spPr/>
      <dgm:t>
        <a:bodyPr/>
        <a:lstStyle/>
        <a:p>
          <a:pPr rtl="0"/>
          <a:r>
            <a:rPr lang="en-US" smtClean="0"/>
            <a:t>Changes the dynamic of the obligation found in Romans 8:12</a:t>
          </a:r>
          <a:endParaRPr lang="en-US"/>
        </a:p>
      </dgm:t>
    </dgm:pt>
    <dgm:pt modelId="{52F338B8-E6C8-4762-88DF-FFDCF6A87414}" type="parTrans" cxnId="{204CCF9C-1C80-4A89-96D5-BC967C3FF2B9}">
      <dgm:prSet/>
      <dgm:spPr/>
      <dgm:t>
        <a:bodyPr/>
        <a:lstStyle/>
        <a:p>
          <a:endParaRPr lang="en-US"/>
        </a:p>
      </dgm:t>
    </dgm:pt>
    <dgm:pt modelId="{7CEF3131-5202-4C25-B508-88817E515B6A}" type="sibTrans" cxnId="{204CCF9C-1C80-4A89-96D5-BC967C3FF2B9}">
      <dgm:prSet/>
      <dgm:spPr/>
      <dgm:t>
        <a:bodyPr/>
        <a:lstStyle/>
        <a:p>
          <a:endParaRPr lang="en-US"/>
        </a:p>
      </dgm:t>
    </dgm:pt>
    <dgm:pt modelId="{79C19935-5593-46BA-AEB9-A3788327C046}">
      <dgm:prSet/>
      <dgm:spPr/>
      <dgm:t>
        <a:bodyPr/>
        <a:lstStyle/>
        <a:p>
          <a:pPr rtl="0"/>
          <a:r>
            <a:rPr lang="en-US" smtClean="0"/>
            <a:t>Enhances it</a:t>
          </a:r>
          <a:endParaRPr lang="en-US"/>
        </a:p>
      </dgm:t>
    </dgm:pt>
    <dgm:pt modelId="{D654AC59-931A-4450-B40C-C85C8BD2332A}" type="parTrans" cxnId="{ABCF4DF6-3CD7-4A3F-B2A3-E9D19C571E9B}">
      <dgm:prSet/>
      <dgm:spPr/>
      <dgm:t>
        <a:bodyPr/>
        <a:lstStyle/>
        <a:p>
          <a:endParaRPr lang="en-US"/>
        </a:p>
      </dgm:t>
    </dgm:pt>
    <dgm:pt modelId="{F8CD2A76-BA74-4BAB-8CF0-4867D8F7EE33}" type="sibTrans" cxnId="{ABCF4DF6-3CD7-4A3F-B2A3-E9D19C571E9B}">
      <dgm:prSet/>
      <dgm:spPr/>
      <dgm:t>
        <a:bodyPr/>
        <a:lstStyle/>
        <a:p>
          <a:endParaRPr lang="en-US"/>
        </a:p>
      </dgm:t>
    </dgm:pt>
    <dgm:pt modelId="{72673B44-9AAA-4BD1-91AA-AC2E30BD33DB}">
      <dgm:prSet/>
      <dgm:spPr/>
      <dgm:t>
        <a:bodyPr/>
        <a:lstStyle/>
        <a:p>
          <a:pPr rtl="0"/>
          <a:r>
            <a:rPr lang="en-US" smtClean="0"/>
            <a:t>Changes the motivation-a want to, not a have to</a:t>
          </a:r>
          <a:endParaRPr lang="en-US"/>
        </a:p>
      </dgm:t>
    </dgm:pt>
    <dgm:pt modelId="{521CC5D0-D9A4-4B81-8405-1B2344907FB3}" type="parTrans" cxnId="{CBA76FE1-51ED-48E8-9B5D-54F97C565DC3}">
      <dgm:prSet/>
      <dgm:spPr/>
      <dgm:t>
        <a:bodyPr/>
        <a:lstStyle/>
        <a:p>
          <a:endParaRPr lang="en-US"/>
        </a:p>
      </dgm:t>
    </dgm:pt>
    <dgm:pt modelId="{8ED4EFF9-E469-441A-AF3D-A94B1DE80028}" type="sibTrans" cxnId="{CBA76FE1-51ED-48E8-9B5D-54F97C565DC3}">
      <dgm:prSet/>
      <dgm:spPr/>
      <dgm:t>
        <a:bodyPr/>
        <a:lstStyle/>
        <a:p>
          <a:endParaRPr lang="en-US"/>
        </a:p>
      </dgm:t>
    </dgm:pt>
    <dgm:pt modelId="{C68F9C23-8D57-472B-AB51-9EE2531BE130}" type="pres">
      <dgm:prSet presAssocID="{FBB87675-53AB-4E62-A420-4E0CCEC226B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4F564F9-C3E0-4327-9FDF-35156C9282BB}" type="pres">
      <dgm:prSet presAssocID="{FABB2326-5E94-43D5-B88C-72681667227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8504AE-58D3-4135-B739-22C40CC4536E}" type="pres">
      <dgm:prSet presAssocID="{FABB2326-5E94-43D5-B88C-726816672270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5B4DE6D-2EF3-40A1-B5F4-17231C6DCD5E}" type="presOf" srcId="{FBB87675-53AB-4E62-A420-4E0CCEC226B7}" destId="{C68F9C23-8D57-472B-AB51-9EE2531BE130}" srcOrd="0" destOrd="0" presId="urn:microsoft.com/office/officeart/2005/8/layout/vList2"/>
    <dgm:cxn modelId="{CBA76FE1-51ED-48E8-9B5D-54F97C565DC3}" srcId="{FABB2326-5E94-43D5-B88C-726816672270}" destId="{72673B44-9AAA-4BD1-91AA-AC2E30BD33DB}" srcOrd="1" destOrd="0" parTransId="{521CC5D0-D9A4-4B81-8405-1B2344907FB3}" sibTransId="{8ED4EFF9-E469-441A-AF3D-A94B1DE80028}"/>
    <dgm:cxn modelId="{BD63B106-77C2-4705-AF53-E155B0F7A7F9}" type="presOf" srcId="{72673B44-9AAA-4BD1-91AA-AC2E30BD33DB}" destId="{418504AE-58D3-4135-B739-22C40CC4536E}" srcOrd="0" destOrd="1" presId="urn:microsoft.com/office/officeart/2005/8/layout/vList2"/>
    <dgm:cxn modelId="{A872F028-48AD-4BA8-B233-7A8DBB720F30}" type="presOf" srcId="{79C19935-5593-46BA-AEB9-A3788327C046}" destId="{418504AE-58D3-4135-B739-22C40CC4536E}" srcOrd="0" destOrd="0" presId="urn:microsoft.com/office/officeart/2005/8/layout/vList2"/>
    <dgm:cxn modelId="{8BB59B81-2B0E-4B70-AB5B-3075EC97D073}" type="presOf" srcId="{FABB2326-5E94-43D5-B88C-726816672270}" destId="{34F564F9-C3E0-4327-9FDF-35156C9282BB}" srcOrd="0" destOrd="0" presId="urn:microsoft.com/office/officeart/2005/8/layout/vList2"/>
    <dgm:cxn modelId="{ABCF4DF6-3CD7-4A3F-B2A3-E9D19C571E9B}" srcId="{FABB2326-5E94-43D5-B88C-726816672270}" destId="{79C19935-5593-46BA-AEB9-A3788327C046}" srcOrd="0" destOrd="0" parTransId="{D654AC59-931A-4450-B40C-C85C8BD2332A}" sibTransId="{F8CD2A76-BA74-4BAB-8CF0-4867D8F7EE33}"/>
    <dgm:cxn modelId="{204CCF9C-1C80-4A89-96D5-BC967C3FF2B9}" srcId="{FBB87675-53AB-4E62-A420-4E0CCEC226B7}" destId="{FABB2326-5E94-43D5-B88C-726816672270}" srcOrd="0" destOrd="0" parTransId="{52F338B8-E6C8-4762-88DF-FFDCF6A87414}" sibTransId="{7CEF3131-5202-4C25-B508-88817E515B6A}"/>
    <dgm:cxn modelId="{9362706C-4607-4BEC-8A93-56A5DE7A6692}" type="presParOf" srcId="{C68F9C23-8D57-472B-AB51-9EE2531BE130}" destId="{34F564F9-C3E0-4327-9FDF-35156C9282BB}" srcOrd="0" destOrd="0" presId="urn:microsoft.com/office/officeart/2005/8/layout/vList2"/>
    <dgm:cxn modelId="{4E8F8C69-ED79-4AC3-AC75-004C10505245}" type="presParOf" srcId="{C68F9C23-8D57-472B-AB51-9EE2531BE130}" destId="{418504AE-58D3-4135-B739-22C40CC4536E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A05922F-11A6-43FA-8FEF-71CF4590A365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83B16AE-FE41-4DB5-862D-E2A51C8D12FC}">
      <dgm:prSet/>
      <dgm:spPr/>
      <dgm:t>
        <a:bodyPr/>
        <a:lstStyle/>
        <a:p>
          <a:pPr rtl="0"/>
          <a:r>
            <a:rPr lang="en-US" smtClean="0"/>
            <a:t>So, do you agree?</a:t>
          </a:r>
          <a:endParaRPr lang="en-US"/>
        </a:p>
      </dgm:t>
    </dgm:pt>
    <dgm:pt modelId="{89DB05F5-D892-4F62-9EB3-14282A3D73D5}" type="parTrans" cxnId="{F4FE0434-36F9-4ABF-B42A-17F9E66207E5}">
      <dgm:prSet/>
      <dgm:spPr/>
      <dgm:t>
        <a:bodyPr/>
        <a:lstStyle/>
        <a:p>
          <a:endParaRPr lang="en-US"/>
        </a:p>
      </dgm:t>
    </dgm:pt>
    <dgm:pt modelId="{331CC029-3A53-4B0E-A021-0EA4409188D6}" type="sibTrans" cxnId="{F4FE0434-36F9-4ABF-B42A-17F9E66207E5}">
      <dgm:prSet/>
      <dgm:spPr/>
      <dgm:t>
        <a:bodyPr/>
        <a:lstStyle/>
        <a:p>
          <a:endParaRPr lang="en-US"/>
        </a:p>
      </dgm:t>
    </dgm:pt>
    <dgm:pt modelId="{737BBBA8-C1D5-4692-B4B8-4BD3DD621F72}">
      <dgm:prSet/>
      <dgm:spPr/>
      <dgm:t>
        <a:bodyPr/>
        <a:lstStyle/>
        <a:p>
          <a:pPr rtl="0"/>
          <a:r>
            <a:rPr lang="en-US" b="1" dirty="0" smtClean="0"/>
            <a:t>I assure you the only thing that will matter when you stand before God is His will, what He wants</a:t>
          </a:r>
          <a:endParaRPr lang="en-US" b="1" dirty="0"/>
        </a:p>
      </dgm:t>
    </dgm:pt>
    <dgm:pt modelId="{E8382B9E-F7CB-4C8B-B112-F291F860E75D}" type="parTrans" cxnId="{58F4B21E-C460-4378-B717-60A693F422AD}">
      <dgm:prSet/>
      <dgm:spPr/>
      <dgm:t>
        <a:bodyPr/>
        <a:lstStyle/>
        <a:p>
          <a:endParaRPr lang="en-US"/>
        </a:p>
      </dgm:t>
    </dgm:pt>
    <dgm:pt modelId="{294EC4E9-8708-42B6-B053-03E946575BAB}" type="sibTrans" cxnId="{58F4B21E-C460-4378-B717-60A693F422AD}">
      <dgm:prSet/>
      <dgm:spPr/>
      <dgm:t>
        <a:bodyPr/>
        <a:lstStyle/>
        <a:p>
          <a:endParaRPr lang="en-US"/>
        </a:p>
      </dgm:t>
    </dgm:pt>
    <dgm:pt modelId="{447D606C-4608-4F27-9DCC-4D185B114661}">
      <dgm:prSet/>
      <dgm:spPr/>
      <dgm:t>
        <a:bodyPr/>
        <a:lstStyle/>
        <a:p>
          <a:pPr rtl="0"/>
          <a:r>
            <a:rPr lang="en-US" b="1" dirty="0" smtClean="0"/>
            <a:t>Think about what it will be like in His presence</a:t>
          </a:r>
          <a:endParaRPr lang="en-US" b="1" dirty="0"/>
        </a:p>
      </dgm:t>
    </dgm:pt>
    <dgm:pt modelId="{CD3EC768-210F-4703-B970-AD7292EE47DC}" type="parTrans" cxnId="{1C898AA4-B760-446F-AD87-3A273CD8D362}">
      <dgm:prSet/>
      <dgm:spPr/>
      <dgm:t>
        <a:bodyPr/>
        <a:lstStyle/>
        <a:p>
          <a:endParaRPr lang="en-US"/>
        </a:p>
      </dgm:t>
    </dgm:pt>
    <dgm:pt modelId="{3A30F899-FA8E-4498-85DC-D4B988A5DE26}" type="sibTrans" cxnId="{1C898AA4-B760-446F-AD87-3A273CD8D362}">
      <dgm:prSet/>
      <dgm:spPr/>
      <dgm:t>
        <a:bodyPr/>
        <a:lstStyle/>
        <a:p>
          <a:endParaRPr lang="en-US"/>
        </a:p>
      </dgm:t>
    </dgm:pt>
    <dgm:pt modelId="{2B9A2A72-9377-4156-85B3-1A56CE534F3D}">
      <dgm:prSet/>
      <dgm:spPr/>
      <dgm:t>
        <a:bodyPr/>
        <a:lstStyle/>
        <a:p>
          <a:pPr rtl="0"/>
          <a:r>
            <a:rPr lang="en-US" b="1" dirty="0" smtClean="0"/>
            <a:t>And even if you don’t agree, verse 19 tells us that creation does….</a:t>
          </a:r>
          <a:endParaRPr lang="en-US" b="1" dirty="0"/>
        </a:p>
      </dgm:t>
    </dgm:pt>
    <dgm:pt modelId="{1B16E916-137B-4F05-B239-2B74D3ECCD80}" type="parTrans" cxnId="{44FD55E5-B0A6-4B48-972D-E5E029134A8F}">
      <dgm:prSet/>
      <dgm:spPr/>
      <dgm:t>
        <a:bodyPr/>
        <a:lstStyle/>
        <a:p>
          <a:endParaRPr lang="en-US"/>
        </a:p>
      </dgm:t>
    </dgm:pt>
    <dgm:pt modelId="{9A39B3AB-AC38-4B07-A306-C96CD92F3936}" type="sibTrans" cxnId="{44FD55E5-B0A6-4B48-972D-E5E029134A8F}">
      <dgm:prSet/>
      <dgm:spPr/>
      <dgm:t>
        <a:bodyPr/>
        <a:lstStyle/>
        <a:p>
          <a:endParaRPr lang="en-US"/>
        </a:p>
      </dgm:t>
    </dgm:pt>
    <dgm:pt modelId="{CFE5BBA0-4473-4232-97C5-D514C2EE30DC}" type="pres">
      <dgm:prSet presAssocID="{6A05922F-11A6-43FA-8FEF-71CF4590A365}" presName="compositeShape" presStyleCnt="0">
        <dgm:presLayoutVars>
          <dgm:chMax val="7"/>
          <dgm:dir/>
          <dgm:resizeHandles val="exact"/>
        </dgm:presLayoutVars>
      </dgm:prSet>
      <dgm:spPr/>
    </dgm:pt>
    <dgm:pt modelId="{AD179F9F-ED12-4C18-90AC-2ADD42E0079D}" type="pres">
      <dgm:prSet presAssocID="{283B16AE-FE41-4DB5-862D-E2A51C8D12FC}" presName="circ1" presStyleLbl="vennNode1" presStyleIdx="0" presStyleCnt="2"/>
      <dgm:spPr/>
    </dgm:pt>
    <dgm:pt modelId="{4594CCE7-3933-4D63-AA74-50DFC062E47B}" type="pres">
      <dgm:prSet presAssocID="{283B16AE-FE41-4DB5-862D-E2A51C8D12F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E318A875-F91E-4A3A-BDF5-89AB48A744F3}" type="pres">
      <dgm:prSet presAssocID="{2B9A2A72-9377-4156-85B3-1A56CE534F3D}" presName="circ2" presStyleLbl="vennNode1" presStyleIdx="1" presStyleCnt="2"/>
      <dgm:spPr/>
    </dgm:pt>
    <dgm:pt modelId="{1DB9B76E-C434-4350-8AFA-8A3F273898B9}" type="pres">
      <dgm:prSet presAssocID="{2B9A2A72-9377-4156-85B3-1A56CE534F3D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A0D1F51F-3835-4EF8-B1F3-60636E4E1242}" type="presOf" srcId="{737BBBA8-C1D5-4692-B4B8-4BD3DD621F72}" destId="{AD179F9F-ED12-4C18-90AC-2ADD42E0079D}" srcOrd="0" destOrd="1" presId="urn:microsoft.com/office/officeart/2005/8/layout/venn1"/>
    <dgm:cxn modelId="{B14ED7FA-04A2-4246-9BB2-D909B6AE49F5}" type="presOf" srcId="{6A05922F-11A6-43FA-8FEF-71CF4590A365}" destId="{CFE5BBA0-4473-4232-97C5-D514C2EE30DC}" srcOrd="0" destOrd="0" presId="urn:microsoft.com/office/officeart/2005/8/layout/venn1"/>
    <dgm:cxn modelId="{DB16A1E8-9A4D-4772-816D-292A4D1A425B}" type="presOf" srcId="{2B9A2A72-9377-4156-85B3-1A56CE534F3D}" destId="{E318A875-F91E-4A3A-BDF5-89AB48A744F3}" srcOrd="0" destOrd="0" presId="urn:microsoft.com/office/officeart/2005/8/layout/venn1"/>
    <dgm:cxn modelId="{44FD55E5-B0A6-4B48-972D-E5E029134A8F}" srcId="{6A05922F-11A6-43FA-8FEF-71CF4590A365}" destId="{2B9A2A72-9377-4156-85B3-1A56CE534F3D}" srcOrd="1" destOrd="0" parTransId="{1B16E916-137B-4F05-B239-2B74D3ECCD80}" sibTransId="{9A39B3AB-AC38-4B07-A306-C96CD92F3936}"/>
    <dgm:cxn modelId="{4F4A47BC-F9D7-443F-B13C-305498CAADB6}" type="presOf" srcId="{283B16AE-FE41-4DB5-862D-E2A51C8D12FC}" destId="{4594CCE7-3933-4D63-AA74-50DFC062E47B}" srcOrd="1" destOrd="0" presId="urn:microsoft.com/office/officeart/2005/8/layout/venn1"/>
    <dgm:cxn modelId="{F4FE0434-36F9-4ABF-B42A-17F9E66207E5}" srcId="{6A05922F-11A6-43FA-8FEF-71CF4590A365}" destId="{283B16AE-FE41-4DB5-862D-E2A51C8D12FC}" srcOrd="0" destOrd="0" parTransId="{89DB05F5-D892-4F62-9EB3-14282A3D73D5}" sibTransId="{331CC029-3A53-4B0E-A021-0EA4409188D6}"/>
    <dgm:cxn modelId="{EEB840C9-3588-4B31-95B8-46B675832D1A}" type="presOf" srcId="{447D606C-4608-4F27-9DCC-4D185B114661}" destId="{AD179F9F-ED12-4C18-90AC-2ADD42E0079D}" srcOrd="0" destOrd="2" presId="urn:microsoft.com/office/officeart/2005/8/layout/venn1"/>
    <dgm:cxn modelId="{6D20DC60-B4C2-4E37-9C6A-5D6713D6D254}" type="presOf" srcId="{447D606C-4608-4F27-9DCC-4D185B114661}" destId="{4594CCE7-3933-4D63-AA74-50DFC062E47B}" srcOrd="1" destOrd="2" presId="urn:microsoft.com/office/officeart/2005/8/layout/venn1"/>
    <dgm:cxn modelId="{B40D636F-27E4-4DA6-A85F-87F34F800969}" type="presOf" srcId="{2B9A2A72-9377-4156-85B3-1A56CE534F3D}" destId="{1DB9B76E-C434-4350-8AFA-8A3F273898B9}" srcOrd="1" destOrd="0" presId="urn:microsoft.com/office/officeart/2005/8/layout/venn1"/>
    <dgm:cxn modelId="{58F4B21E-C460-4378-B717-60A693F422AD}" srcId="{283B16AE-FE41-4DB5-862D-E2A51C8D12FC}" destId="{737BBBA8-C1D5-4692-B4B8-4BD3DD621F72}" srcOrd="0" destOrd="0" parTransId="{E8382B9E-F7CB-4C8B-B112-F291F860E75D}" sibTransId="{294EC4E9-8708-42B6-B053-03E946575BAB}"/>
    <dgm:cxn modelId="{E0466546-87DD-497E-9E49-2FF41E752FDD}" type="presOf" srcId="{737BBBA8-C1D5-4692-B4B8-4BD3DD621F72}" destId="{4594CCE7-3933-4D63-AA74-50DFC062E47B}" srcOrd="1" destOrd="1" presId="urn:microsoft.com/office/officeart/2005/8/layout/venn1"/>
    <dgm:cxn modelId="{1C898AA4-B760-446F-AD87-3A273CD8D362}" srcId="{283B16AE-FE41-4DB5-862D-E2A51C8D12FC}" destId="{447D606C-4608-4F27-9DCC-4D185B114661}" srcOrd="1" destOrd="0" parTransId="{CD3EC768-210F-4703-B970-AD7292EE47DC}" sibTransId="{3A30F899-FA8E-4498-85DC-D4B988A5DE26}"/>
    <dgm:cxn modelId="{0A2C4BB4-78CE-49A0-97DC-1865FA8ADC47}" type="presOf" srcId="{283B16AE-FE41-4DB5-862D-E2A51C8D12FC}" destId="{AD179F9F-ED12-4C18-90AC-2ADD42E0079D}" srcOrd="0" destOrd="0" presId="urn:microsoft.com/office/officeart/2005/8/layout/venn1"/>
    <dgm:cxn modelId="{F7464DDD-EA63-4B7F-B7E3-0DED51963843}" type="presParOf" srcId="{CFE5BBA0-4473-4232-97C5-D514C2EE30DC}" destId="{AD179F9F-ED12-4C18-90AC-2ADD42E0079D}" srcOrd="0" destOrd="0" presId="urn:microsoft.com/office/officeart/2005/8/layout/venn1"/>
    <dgm:cxn modelId="{5EC0D76E-FF45-44E1-8712-B856E77574C0}" type="presParOf" srcId="{CFE5BBA0-4473-4232-97C5-D514C2EE30DC}" destId="{4594CCE7-3933-4D63-AA74-50DFC062E47B}" srcOrd="1" destOrd="0" presId="urn:microsoft.com/office/officeart/2005/8/layout/venn1"/>
    <dgm:cxn modelId="{C90E458D-FAB9-44BA-B639-9CEF5A9CD22C}" type="presParOf" srcId="{CFE5BBA0-4473-4232-97C5-D514C2EE30DC}" destId="{E318A875-F91E-4A3A-BDF5-89AB48A744F3}" srcOrd="2" destOrd="0" presId="urn:microsoft.com/office/officeart/2005/8/layout/venn1"/>
    <dgm:cxn modelId="{51EED1FC-6AB5-4865-A714-349C5385C08F}" type="presParOf" srcId="{CFE5BBA0-4473-4232-97C5-D514C2EE30DC}" destId="{1DB9B76E-C434-4350-8AFA-8A3F273898B9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D84F36D-57B3-407A-AEBC-9E0037A6B5D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2A54ABF-D5C8-4E1D-BB49-51C3A3AA8F02}">
      <dgm:prSet/>
      <dgm:spPr/>
      <dgm:t>
        <a:bodyPr/>
        <a:lstStyle/>
        <a:p>
          <a:pPr rtl="0"/>
          <a:r>
            <a:rPr lang="en-US" smtClean="0"/>
            <a:t>Because like it or not creation is indelibly linked to human kind</a:t>
          </a:r>
          <a:endParaRPr lang="en-US"/>
        </a:p>
      </dgm:t>
    </dgm:pt>
    <dgm:pt modelId="{FCB0F9FC-2449-49D7-883D-70930C604599}" type="parTrans" cxnId="{408AC7D1-4259-4400-9F2C-BB9E409F514E}">
      <dgm:prSet/>
      <dgm:spPr/>
      <dgm:t>
        <a:bodyPr/>
        <a:lstStyle/>
        <a:p>
          <a:endParaRPr lang="en-US"/>
        </a:p>
      </dgm:t>
    </dgm:pt>
    <dgm:pt modelId="{D95DDE1A-6FB3-4B53-B8B5-42FB69F04533}" type="sibTrans" cxnId="{408AC7D1-4259-4400-9F2C-BB9E409F514E}">
      <dgm:prSet/>
      <dgm:spPr/>
      <dgm:t>
        <a:bodyPr/>
        <a:lstStyle/>
        <a:p>
          <a:endParaRPr lang="en-US"/>
        </a:p>
      </dgm:t>
    </dgm:pt>
    <dgm:pt modelId="{EA1258F3-5FC4-49A2-A1C4-E6CED563EA18}">
      <dgm:prSet/>
      <dgm:spPr/>
      <dgm:t>
        <a:bodyPr/>
        <a:lstStyle/>
        <a:p>
          <a:pPr rtl="0"/>
          <a:r>
            <a:rPr lang="en-US" smtClean="0"/>
            <a:t>Our curse is their curse</a:t>
          </a:r>
          <a:endParaRPr lang="en-US"/>
        </a:p>
      </dgm:t>
    </dgm:pt>
    <dgm:pt modelId="{798E7635-B6B2-444B-A417-A1A5BB516122}" type="parTrans" cxnId="{7D928124-A749-46A3-B373-1C98123EB75D}">
      <dgm:prSet/>
      <dgm:spPr/>
      <dgm:t>
        <a:bodyPr/>
        <a:lstStyle/>
        <a:p>
          <a:endParaRPr lang="en-US"/>
        </a:p>
      </dgm:t>
    </dgm:pt>
    <dgm:pt modelId="{5E38745E-DE35-478A-8EC5-5F52FAB5E7F1}" type="sibTrans" cxnId="{7D928124-A749-46A3-B373-1C98123EB75D}">
      <dgm:prSet/>
      <dgm:spPr/>
      <dgm:t>
        <a:bodyPr/>
        <a:lstStyle/>
        <a:p>
          <a:endParaRPr lang="en-US"/>
        </a:p>
      </dgm:t>
    </dgm:pt>
    <dgm:pt modelId="{49BD23E7-131F-457D-B70D-38BE3D7DCFD6}" type="pres">
      <dgm:prSet presAssocID="{4D84F36D-57B3-407A-AEBC-9E0037A6B5DE}" presName="Name0" presStyleCnt="0">
        <dgm:presLayoutVars>
          <dgm:dir/>
          <dgm:animLvl val="lvl"/>
          <dgm:resizeHandles val="exact"/>
        </dgm:presLayoutVars>
      </dgm:prSet>
      <dgm:spPr/>
    </dgm:pt>
    <dgm:pt modelId="{B47F6D9C-95A2-465C-A005-F8F4F8B035D7}" type="pres">
      <dgm:prSet presAssocID="{02A54ABF-D5C8-4E1D-BB49-51C3A3AA8F02}" presName="linNode" presStyleCnt="0"/>
      <dgm:spPr/>
    </dgm:pt>
    <dgm:pt modelId="{F6C09A60-01DC-4E0C-B0E8-D062C3502652}" type="pres">
      <dgm:prSet presAssocID="{02A54ABF-D5C8-4E1D-BB49-51C3A3AA8F02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7438B1EE-4CF7-48A8-ADA8-9311A835610E}" type="pres">
      <dgm:prSet presAssocID="{02A54ABF-D5C8-4E1D-BB49-51C3A3AA8F02}" presName="descendantText" presStyleLbl="alignAccFollowNode1" presStyleIdx="0" presStyleCnt="1">
        <dgm:presLayoutVars>
          <dgm:bulletEnabled val="1"/>
        </dgm:presLayoutVars>
      </dgm:prSet>
      <dgm:spPr/>
    </dgm:pt>
  </dgm:ptLst>
  <dgm:cxnLst>
    <dgm:cxn modelId="{408AC7D1-4259-4400-9F2C-BB9E409F514E}" srcId="{4D84F36D-57B3-407A-AEBC-9E0037A6B5DE}" destId="{02A54ABF-D5C8-4E1D-BB49-51C3A3AA8F02}" srcOrd="0" destOrd="0" parTransId="{FCB0F9FC-2449-49D7-883D-70930C604599}" sibTransId="{D95DDE1A-6FB3-4B53-B8B5-42FB69F04533}"/>
    <dgm:cxn modelId="{E4BB2873-2084-4056-8819-A312FC744F09}" type="presOf" srcId="{4D84F36D-57B3-407A-AEBC-9E0037A6B5DE}" destId="{49BD23E7-131F-457D-B70D-38BE3D7DCFD6}" srcOrd="0" destOrd="0" presId="urn:microsoft.com/office/officeart/2005/8/layout/vList5"/>
    <dgm:cxn modelId="{7D928124-A749-46A3-B373-1C98123EB75D}" srcId="{02A54ABF-D5C8-4E1D-BB49-51C3A3AA8F02}" destId="{EA1258F3-5FC4-49A2-A1C4-E6CED563EA18}" srcOrd="0" destOrd="0" parTransId="{798E7635-B6B2-444B-A417-A1A5BB516122}" sibTransId="{5E38745E-DE35-478A-8EC5-5F52FAB5E7F1}"/>
    <dgm:cxn modelId="{0E3B0083-3C92-4925-93B3-1FD21E6B52A0}" type="presOf" srcId="{EA1258F3-5FC4-49A2-A1C4-E6CED563EA18}" destId="{7438B1EE-4CF7-48A8-ADA8-9311A835610E}" srcOrd="0" destOrd="0" presId="urn:microsoft.com/office/officeart/2005/8/layout/vList5"/>
    <dgm:cxn modelId="{9557BAB1-F3FE-424D-B197-D23C9F009B47}" type="presOf" srcId="{02A54ABF-D5C8-4E1D-BB49-51C3A3AA8F02}" destId="{F6C09A60-01DC-4E0C-B0E8-D062C3502652}" srcOrd="0" destOrd="0" presId="urn:microsoft.com/office/officeart/2005/8/layout/vList5"/>
    <dgm:cxn modelId="{BF7C71F1-8D67-4F14-83A3-818DD43E740B}" type="presParOf" srcId="{49BD23E7-131F-457D-B70D-38BE3D7DCFD6}" destId="{B47F6D9C-95A2-465C-A005-F8F4F8B035D7}" srcOrd="0" destOrd="0" presId="urn:microsoft.com/office/officeart/2005/8/layout/vList5"/>
    <dgm:cxn modelId="{98DBDDEA-4F15-4789-AA25-7F2CF1DF2264}" type="presParOf" srcId="{B47F6D9C-95A2-465C-A005-F8F4F8B035D7}" destId="{F6C09A60-01DC-4E0C-B0E8-D062C3502652}" srcOrd="0" destOrd="0" presId="urn:microsoft.com/office/officeart/2005/8/layout/vList5"/>
    <dgm:cxn modelId="{0572D415-3B7C-41EC-9937-167781244A8C}" type="presParOf" srcId="{B47F6D9C-95A2-465C-A005-F8F4F8B035D7}" destId="{7438B1EE-4CF7-48A8-ADA8-9311A835610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8D807CB-3F6F-4F9D-B610-0A2A6303AA0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528E507-AE9D-4591-87F6-161F612FF904}">
      <dgm:prSet/>
      <dgm:spPr/>
      <dgm:t>
        <a:bodyPr/>
        <a:lstStyle/>
        <a:p>
          <a:pPr rtl="0"/>
          <a:r>
            <a:rPr lang="en-US" b="1" dirty="0" smtClean="0"/>
            <a:t>It is very important to understand that creation is fallen</a:t>
          </a:r>
          <a:endParaRPr lang="en-US" b="1" dirty="0"/>
        </a:p>
      </dgm:t>
    </dgm:pt>
    <dgm:pt modelId="{1981BEC3-DD8D-4020-A8AF-B913748678F9}" type="parTrans" cxnId="{D4C8A667-FABB-4D6C-A488-2CED190C4D28}">
      <dgm:prSet/>
      <dgm:spPr/>
      <dgm:t>
        <a:bodyPr/>
        <a:lstStyle/>
        <a:p>
          <a:endParaRPr lang="en-US"/>
        </a:p>
      </dgm:t>
    </dgm:pt>
    <dgm:pt modelId="{2C8C66A9-D594-41A4-8590-018145D96F74}" type="sibTrans" cxnId="{D4C8A667-FABB-4D6C-A488-2CED190C4D28}">
      <dgm:prSet/>
      <dgm:spPr/>
      <dgm:t>
        <a:bodyPr/>
        <a:lstStyle/>
        <a:p>
          <a:endParaRPr lang="en-US"/>
        </a:p>
      </dgm:t>
    </dgm:pt>
    <dgm:pt modelId="{37A9279E-F9DF-40CB-89C9-A2F78318ACFF}">
      <dgm:prSet/>
      <dgm:spPr/>
      <dgm:t>
        <a:bodyPr/>
        <a:lstStyle/>
        <a:p>
          <a:pPr rtl="0"/>
          <a:r>
            <a:rPr lang="en-US" b="1" dirty="0" smtClean="0"/>
            <a:t>A lot of suffering and calamity comes form the fallen state of creation</a:t>
          </a:r>
          <a:endParaRPr lang="en-US" b="1" dirty="0"/>
        </a:p>
      </dgm:t>
    </dgm:pt>
    <dgm:pt modelId="{6812E7AC-7E54-42A0-8E1E-A7AAB510B60E}" type="parTrans" cxnId="{60E6A5D8-74FC-419A-A2B8-8A98BB5AC9B3}">
      <dgm:prSet/>
      <dgm:spPr/>
      <dgm:t>
        <a:bodyPr/>
        <a:lstStyle/>
        <a:p>
          <a:endParaRPr lang="en-US"/>
        </a:p>
      </dgm:t>
    </dgm:pt>
    <dgm:pt modelId="{CEC6F287-613B-483E-9F5F-1630CD5D66F0}" type="sibTrans" cxnId="{60E6A5D8-74FC-419A-A2B8-8A98BB5AC9B3}">
      <dgm:prSet/>
      <dgm:spPr/>
      <dgm:t>
        <a:bodyPr/>
        <a:lstStyle/>
        <a:p>
          <a:endParaRPr lang="en-US"/>
        </a:p>
      </dgm:t>
    </dgm:pt>
    <dgm:pt modelId="{F4DF43B4-1777-49E3-A094-2298B1AD5A44}">
      <dgm:prSet/>
      <dgm:spPr/>
      <dgm:t>
        <a:bodyPr/>
        <a:lstStyle/>
        <a:p>
          <a:pPr rtl="0"/>
          <a:r>
            <a:rPr lang="en-US" smtClean="0"/>
            <a:t>Natural disasters, disabilities, disease, etc</a:t>
          </a:r>
          <a:endParaRPr lang="en-US"/>
        </a:p>
      </dgm:t>
    </dgm:pt>
    <dgm:pt modelId="{FC221B60-CC7F-4239-99FE-3D7828B6D0EE}" type="parTrans" cxnId="{033D86E6-A59E-45E2-8CF4-3EFA5ACA8442}">
      <dgm:prSet/>
      <dgm:spPr/>
      <dgm:t>
        <a:bodyPr/>
        <a:lstStyle/>
        <a:p>
          <a:endParaRPr lang="en-US"/>
        </a:p>
      </dgm:t>
    </dgm:pt>
    <dgm:pt modelId="{C5EFE0A0-7C99-439E-9ABE-56F2CA2E9111}" type="sibTrans" cxnId="{033D86E6-A59E-45E2-8CF4-3EFA5ACA8442}">
      <dgm:prSet/>
      <dgm:spPr/>
      <dgm:t>
        <a:bodyPr/>
        <a:lstStyle/>
        <a:p>
          <a:endParaRPr lang="en-US"/>
        </a:p>
      </dgm:t>
    </dgm:pt>
    <dgm:pt modelId="{612E4BDB-6259-45A9-94F2-2A6AC1B56DDA}">
      <dgm:prSet/>
      <dgm:spPr/>
      <dgm:t>
        <a:bodyPr/>
        <a:lstStyle/>
        <a:p>
          <a:pPr rtl="0"/>
          <a:r>
            <a:rPr lang="en-US" b="1" dirty="0" smtClean="0"/>
            <a:t>And creation doesn’t like it any more than we do!</a:t>
          </a:r>
          <a:endParaRPr lang="en-US" b="1" dirty="0"/>
        </a:p>
      </dgm:t>
    </dgm:pt>
    <dgm:pt modelId="{22874B86-1BC4-4BBC-A6BE-BCDA624516E4}" type="parTrans" cxnId="{80745C6B-F5A6-4A8C-982C-3BE9A40F6298}">
      <dgm:prSet/>
      <dgm:spPr/>
      <dgm:t>
        <a:bodyPr/>
        <a:lstStyle/>
        <a:p>
          <a:endParaRPr lang="en-US"/>
        </a:p>
      </dgm:t>
    </dgm:pt>
    <dgm:pt modelId="{A2260D53-8CB6-4DB4-81B7-E33D7C71EE10}" type="sibTrans" cxnId="{80745C6B-F5A6-4A8C-982C-3BE9A40F6298}">
      <dgm:prSet/>
      <dgm:spPr/>
      <dgm:t>
        <a:bodyPr/>
        <a:lstStyle/>
        <a:p>
          <a:endParaRPr lang="en-US"/>
        </a:p>
      </dgm:t>
    </dgm:pt>
    <dgm:pt modelId="{C9741581-21F9-4ECE-AEE6-CE4792D0194F}" type="pres">
      <dgm:prSet presAssocID="{A8D807CB-3F6F-4F9D-B610-0A2A6303AA01}" presName="Name0" presStyleCnt="0">
        <dgm:presLayoutVars>
          <dgm:dir/>
          <dgm:animLvl val="lvl"/>
          <dgm:resizeHandles val="exact"/>
        </dgm:presLayoutVars>
      </dgm:prSet>
      <dgm:spPr/>
    </dgm:pt>
    <dgm:pt modelId="{B54105B9-D033-485F-85F2-8F8024620F55}" type="pres">
      <dgm:prSet presAssocID="{9528E507-AE9D-4591-87F6-161F612FF904}" presName="linNode" presStyleCnt="0"/>
      <dgm:spPr/>
    </dgm:pt>
    <dgm:pt modelId="{C7799A31-1619-42D3-8F85-AA3C5BEE7AE8}" type="pres">
      <dgm:prSet presAssocID="{9528E507-AE9D-4591-87F6-161F612FF904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F1412096-1747-4867-8CDE-5E9A1613804C}" type="pres">
      <dgm:prSet presAssocID="{2C8C66A9-D594-41A4-8590-018145D96F74}" presName="sp" presStyleCnt="0"/>
      <dgm:spPr/>
    </dgm:pt>
    <dgm:pt modelId="{BD9C704F-C2C2-4D8E-9A27-4E16AC22A1C2}" type="pres">
      <dgm:prSet presAssocID="{37A9279E-F9DF-40CB-89C9-A2F78318ACFF}" presName="linNode" presStyleCnt="0"/>
      <dgm:spPr/>
    </dgm:pt>
    <dgm:pt modelId="{9A27E1BA-14BE-4DD4-890D-C45707E65DBE}" type="pres">
      <dgm:prSet presAssocID="{37A9279E-F9DF-40CB-89C9-A2F78318ACFF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AE5D7268-299B-4DA6-B15F-E0BF9AF70F36}" type="pres">
      <dgm:prSet presAssocID="{37A9279E-F9DF-40CB-89C9-A2F78318ACFF}" presName="descendantText" presStyleLbl="alignAccFollowNode1" presStyleIdx="0" presStyleCnt="1">
        <dgm:presLayoutVars>
          <dgm:bulletEnabled val="1"/>
        </dgm:presLayoutVars>
      </dgm:prSet>
      <dgm:spPr/>
    </dgm:pt>
    <dgm:pt modelId="{2EB4FC8E-7949-4131-8AA1-F12E90C1F54E}" type="pres">
      <dgm:prSet presAssocID="{CEC6F287-613B-483E-9F5F-1630CD5D66F0}" presName="sp" presStyleCnt="0"/>
      <dgm:spPr/>
    </dgm:pt>
    <dgm:pt modelId="{ED1750AC-1290-4B03-89FD-F6AB0D51042F}" type="pres">
      <dgm:prSet presAssocID="{612E4BDB-6259-45A9-94F2-2A6AC1B56DDA}" presName="linNode" presStyleCnt="0"/>
      <dgm:spPr/>
    </dgm:pt>
    <dgm:pt modelId="{CAEFE700-8945-41FB-9EE0-782FC2F5EE73}" type="pres">
      <dgm:prSet presAssocID="{612E4BDB-6259-45A9-94F2-2A6AC1B56DDA}" presName="parentText" presStyleLbl="node1" presStyleIdx="2" presStyleCnt="3">
        <dgm:presLayoutVars>
          <dgm:chMax val="1"/>
          <dgm:bulletEnabled val="1"/>
        </dgm:presLayoutVars>
      </dgm:prSet>
      <dgm:spPr/>
    </dgm:pt>
  </dgm:ptLst>
  <dgm:cxnLst>
    <dgm:cxn modelId="{7A032F1C-5908-44D9-A420-87689F066715}" type="presOf" srcId="{A8D807CB-3F6F-4F9D-B610-0A2A6303AA01}" destId="{C9741581-21F9-4ECE-AEE6-CE4792D0194F}" srcOrd="0" destOrd="0" presId="urn:microsoft.com/office/officeart/2005/8/layout/vList5"/>
    <dgm:cxn modelId="{80745C6B-F5A6-4A8C-982C-3BE9A40F6298}" srcId="{A8D807CB-3F6F-4F9D-B610-0A2A6303AA01}" destId="{612E4BDB-6259-45A9-94F2-2A6AC1B56DDA}" srcOrd="2" destOrd="0" parTransId="{22874B86-1BC4-4BBC-A6BE-BCDA624516E4}" sibTransId="{A2260D53-8CB6-4DB4-81B7-E33D7C71EE10}"/>
    <dgm:cxn modelId="{033D86E6-A59E-45E2-8CF4-3EFA5ACA8442}" srcId="{37A9279E-F9DF-40CB-89C9-A2F78318ACFF}" destId="{F4DF43B4-1777-49E3-A094-2298B1AD5A44}" srcOrd="0" destOrd="0" parTransId="{FC221B60-CC7F-4239-99FE-3D7828B6D0EE}" sibTransId="{C5EFE0A0-7C99-439E-9ABE-56F2CA2E9111}"/>
    <dgm:cxn modelId="{31CD0BAB-C93C-40F0-9629-C7BB12C39E49}" type="presOf" srcId="{F4DF43B4-1777-49E3-A094-2298B1AD5A44}" destId="{AE5D7268-299B-4DA6-B15F-E0BF9AF70F36}" srcOrd="0" destOrd="0" presId="urn:microsoft.com/office/officeart/2005/8/layout/vList5"/>
    <dgm:cxn modelId="{B315D199-1617-422B-B071-66CBBF971BC8}" type="presOf" srcId="{612E4BDB-6259-45A9-94F2-2A6AC1B56DDA}" destId="{CAEFE700-8945-41FB-9EE0-782FC2F5EE73}" srcOrd="0" destOrd="0" presId="urn:microsoft.com/office/officeart/2005/8/layout/vList5"/>
    <dgm:cxn modelId="{BEABC634-D147-4308-A633-380159729626}" type="presOf" srcId="{37A9279E-F9DF-40CB-89C9-A2F78318ACFF}" destId="{9A27E1BA-14BE-4DD4-890D-C45707E65DBE}" srcOrd="0" destOrd="0" presId="urn:microsoft.com/office/officeart/2005/8/layout/vList5"/>
    <dgm:cxn modelId="{1D15E721-D061-4154-94A2-94AE9E0D36D9}" type="presOf" srcId="{9528E507-AE9D-4591-87F6-161F612FF904}" destId="{C7799A31-1619-42D3-8F85-AA3C5BEE7AE8}" srcOrd="0" destOrd="0" presId="urn:microsoft.com/office/officeart/2005/8/layout/vList5"/>
    <dgm:cxn modelId="{D4C8A667-FABB-4D6C-A488-2CED190C4D28}" srcId="{A8D807CB-3F6F-4F9D-B610-0A2A6303AA01}" destId="{9528E507-AE9D-4591-87F6-161F612FF904}" srcOrd="0" destOrd="0" parTransId="{1981BEC3-DD8D-4020-A8AF-B913748678F9}" sibTransId="{2C8C66A9-D594-41A4-8590-018145D96F74}"/>
    <dgm:cxn modelId="{60E6A5D8-74FC-419A-A2B8-8A98BB5AC9B3}" srcId="{A8D807CB-3F6F-4F9D-B610-0A2A6303AA01}" destId="{37A9279E-F9DF-40CB-89C9-A2F78318ACFF}" srcOrd="1" destOrd="0" parTransId="{6812E7AC-7E54-42A0-8E1E-A7AAB510B60E}" sibTransId="{CEC6F287-613B-483E-9F5F-1630CD5D66F0}"/>
    <dgm:cxn modelId="{E6B7E0A1-86E7-4939-8B50-90347F0FE644}" type="presParOf" srcId="{C9741581-21F9-4ECE-AEE6-CE4792D0194F}" destId="{B54105B9-D033-485F-85F2-8F8024620F55}" srcOrd="0" destOrd="0" presId="urn:microsoft.com/office/officeart/2005/8/layout/vList5"/>
    <dgm:cxn modelId="{2872A92F-8257-4AEA-94DD-33F4C8D7C6DB}" type="presParOf" srcId="{B54105B9-D033-485F-85F2-8F8024620F55}" destId="{C7799A31-1619-42D3-8F85-AA3C5BEE7AE8}" srcOrd="0" destOrd="0" presId="urn:microsoft.com/office/officeart/2005/8/layout/vList5"/>
    <dgm:cxn modelId="{5B5DCD30-91A5-4097-8A32-EFB8FA0F5149}" type="presParOf" srcId="{C9741581-21F9-4ECE-AEE6-CE4792D0194F}" destId="{F1412096-1747-4867-8CDE-5E9A1613804C}" srcOrd="1" destOrd="0" presId="urn:microsoft.com/office/officeart/2005/8/layout/vList5"/>
    <dgm:cxn modelId="{E3CC9C3A-BD48-41A0-8049-3C6B6EEDD76F}" type="presParOf" srcId="{C9741581-21F9-4ECE-AEE6-CE4792D0194F}" destId="{BD9C704F-C2C2-4D8E-9A27-4E16AC22A1C2}" srcOrd="2" destOrd="0" presId="urn:microsoft.com/office/officeart/2005/8/layout/vList5"/>
    <dgm:cxn modelId="{B03FF0A2-6234-494F-A0DD-638D2D0C91CE}" type="presParOf" srcId="{BD9C704F-C2C2-4D8E-9A27-4E16AC22A1C2}" destId="{9A27E1BA-14BE-4DD4-890D-C45707E65DBE}" srcOrd="0" destOrd="0" presId="urn:microsoft.com/office/officeart/2005/8/layout/vList5"/>
    <dgm:cxn modelId="{FD556BE4-D5A1-489B-8ECA-6C7EF4600C9C}" type="presParOf" srcId="{BD9C704F-C2C2-4D8E-9A27-4E16AC22A1C2}" destId="{AE5D7268-299B-4DA6-B15F-E0BF9AF70F36}" srcOrd="1" destOrd="0" presId="urn:microsoft.com/office/officeart/2005/8/layout/vList5"/>
    <dgm:cxn modelId="{A2A336AA-4C94-4188-B3AE-688E3D8EC438}" type="presParOf" srcId="{C9741581-21F9-4ECE-AEE6-CE4792D0194F}" destId="{2EB4FC8E-7949-4131-8AA1-F12E90C1F54E}" srcOrd="3" destOrd="0" presId="urn:microsoft.com/office/officeart/2005/8/layout/vList5"/>
    <dgm:cxn modelId="{6F52E2D2-09C9-420A-9FC8-086253C3452F}" type="presParOf" srcId="{C9741581-21F9-4ECE-AEE6-CE4792D0194F}" destId="{ED1750AC-1290-4B03-89FD-F6AB0D51042F}" srcOrd="4" destOrd="0" presId="urn:microsoft.com/office/officeart/2005/8/layout/vList5"/>
    <dgm:cxn modelId="{2D76381B-3A95-4140-8AE0-18F4DCFBBF60}" type="presParOf" srcId="{ED1750AC-1290-4B03-89FD-F6AB0D51042F}" destId="{CAEFE700-8945-41FB-9EE0-782FC2F5EE73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5207D9B-F2B1-4DBC-9401-C5666ED3F998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52E49A5-4758-4A16-91AE-D5BD5D0AFA4A}">
      <dgm:prSet custT="1"/>
      <dgm:spPr/>
      <dgm:t>
        <a:bodyPr/>
        <a:lstStyle/>
        <a:p>
          <a:pPr rtl="0"/>
          <a:r>
            <a:rPr lang="en-US" sz="2400" dirty="0" smtClean="0"/>
            <a:t>But there is hope……</a:t>
          </a:r>
          <a:endParaRPr lang="en-US" sz="2400" dirty="0"/>
        </a:p>
      </dgm:t>
    </dgm:pt>
    <dgm:pt modelId="{E1FDD8A5-54BD-46F1-81C3-008F282BEBA0}" type="parTrans" cxnId="{65C4BAB9-6284-4C93-AD48-A257A29DFDD7}">
      <dgm:prSet/>
      <dgm:spPr/>
      <dgm:t>
        <a:bodyPr/>
        <a:lstStyle/>
        <a:p>
          <a:endParaRPr lang="en-US"/>
        </a:p>
      </dgm:t>
    </dgm:pt>
    <dgm:pt modelId="{E727076D-BA4A-4449-B224-8947DD673B2B}" type="sibTrans" cxnId="{65C4BAB9-6284-4C93-AD48-A257A29DFDD7}">
      <dgm:prSet/>
      <dgm:spPr/>
      <dgm:t>
        <a:bodyPr/>
        <a:lstStyle/>
        <a:p>
          <a:endParaRPr lang="en-US"/>
        </a:p>
      </dgm:t>
    </dgm:pt>
    <dgm:pt modelId="{33440DA6-8CF1-4B86-855F-4F7E6897F1EE}">
      <dgm:prSet custT="1"/>
      <dgm:spPr/>
      <dgm:t>
        <a:bodyPr/>
        <a:lstStyle/>
        <a:p>
          <a:pPr rtl="0"/>
          <a:r>
            <a:rPr lang="en-US" sz="2400" b="1" dirty="0" smtClean="0"/>
            <a:t>As one author writes, “Because man is limited in his knowledge of the future and aware of alternate eventualities, he is hopeful for he naturally seeks fulfillment and meaning in life”</a:t>
          </a:r>
          <a:endParaRPr lang="en-US" sz="2400" b="1" dirty="0"/>
        </a:p>
      </dgm:t>
    </dgm:pt>
    <dgm:pt modelId="{F48D9CD6-CDBC-4743-AD25-DD771442F39F}" type="parTrans" cxnId="{D00089C3-04F0-4472-9AD3-AD4358038754}">
      <dgm:prSet/>
      <dgm:spPr/>
      <dgm:t>
        <a:bodyPr/>
        <a:lstStyle/>
        <a:p>
          <a:endParaRPr lang="en-US"/>
        </a:p>
      </dgm:t>
    </dgm:pt>
    <dgm:pt modelId="{070620E0-F7B3-4561-B214-76DFE67B6AE2}" type="sibTrans" cxnId="{D00089C3-04F0-4472-9AD3-AD4358038754}">
      <dgm:prSet/>
      <dgm:spPr/>
      <dgm:t>
        <a:bodyPr/>
        <a:lstStyle/>
        <a:p>
          <a:endParaRPr lang="en-US"/>
        </a:p>
      </dgm:t>
    </dgm:pt>
    <dgm:pt modelId="{E4CB72A2-47AD-4F08-BC3E-5B2A0B46814F}">
      <dgm:prSet custT="1"/>
      <dgm:spPr/>
      <dgm:t>
        <a:bodyPr/>
        <a:lstStyle/>
        <a:p>
          <a:pPr rtl="0"/>
          <a:r>
            <a:rPr lang="en-US" sz="2400" dirty="0" smtClean="0"/>
            <a:t>The key question is what is our hope based in</a:t>
          </a:r>
          <a:endParaRPr lang="en-US" sz="2400" dirty="0"/>
        </a:p>
      </dgm:t>
    </dgm:pt>
    <dgm:pt modelId="{0C199CCF-B317-4649-ADF9-4FF72DBB7DBA}" type="parTrans" cxnId="{BDCBF07B-1EF6-487E-8340-2F7CF367655C}">
      <dgm:prSet/>
      <dgm:spPr/>
      <dgm:t>
        <a:bodyPr/>
        <a:lstStyle/>
        <a:p>
          <a:endParaRPr lang="en-US"/>
        </a:p>
      </dgm:t>
    </dgm:pt>
    <dgm:pt modelId="{C1185E12-8142-436B-93B2-725DB4DFE0E2}" type="sibTrans" cxnId="{BDCBF07B-1EF6-487E-8340-2F7CF367655C}">
      <dgm:prSet/>
      <dgm:spPr/>
      <dgm:t>
        <a:bodyPr/>
        <a:lstStyle/>
        <a:p>
          <a:endParaRPr lang="en-US"/>
        </a:p>
      </dgm:t>
    </dgm:pt>
    <dgm:pt modelId="{EA1BCC09-BC43-4A8A-8822-9D2326011A56}" type="pres">
      <dgm:prSet presAssocID="{25207D9B-F2B1-4DBC-9401-C5666ED3F998}" presName="linear" presStyleCnt="0">
        <dgm:presLayoutVars>
          <dgm:animLvl val="lvl"/>
          <dgm:resizeHandles val="exact"/>
        </dgm:presLayoutVars>
      </dgm:prSet>
      <dgm:spPr/>
    </dgm:pt>
    <dgm:pt modelId="{9A605155-E2AF-4BE7-8F04-E160CB4E8D6C}" type="pres">
      <dgm:prSet presAssocID="{152E49A5-4758-4A16-91AE-D5BD5D0AFA4A}" presName="parentText" presStyleLbl="node1" presStyleIdx="0" presStyleCnt="3" custLinFactNeighborY="-36320">
        <dgm:presLayoutVars>
          <dgm:chMax val="0"/>
          <dgm:bulletEnabled val="1"/>
        </dgm:presLayoutVars>
      </dgm:prSet>
      <dgm:spPr/>
    </dgm:pt>
    <dgm:pt modelId="{ECEF22EC-E3C3-408E-B6FC-0CDF545377F2}" type="pres">
      <dgm:prSet presAssocID="{E727076D-BA4A-4449-B224-8947DD673B2B}" presName="spacer" presStyleCnt="0"/>
      <dgm:spPr/>
    </dgm:pt>
    <dgm:pt modelId="{856E452B-F438-4BA3-97B1-63D5E06C5C3A}" type="pres">
      <dgm:prSet presAssocID="{33440DA6-8CF1-4B86-855F-4F7E6897F1E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8E15D403-AA95-4C9C-B56D-D12C3868373D}" type="pres">
      <dgm:prSet presAssocID="{070620E0-F7B3-4561-B214-76DFE67B6AE2}" presName="spacer" presStyleCnt="0"/>
      <dgm:spPr/>
    </dgm:pt>
    <dgm:pt modelId="{D8617337-F404-4D89-8E44-8FD8BFAF94AB}" type="pres">
      <dgm:prSet presAssocID="{E4CB72A2-47AD-4F08-BC3E-5B2A0B46814F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0649199B-E4CE-48B9-80F8-09649C95A4FF}" type="presOf" srcId="{33440DA6-8CF1-4B86-855F-4F7E6897F1EE}" destId="{856E452B-F438-4BA3-97B1-63D5E06C5C3A}" srcOrd="0" destOrd="0" presId="urn:microsoft.com/office/officeart/2005/8/layout/vList2"/>
    <dgm:cxn modelId="{C9D60416-D0E2-4756-BAF6-A1B754E955CD}" type="presOf" srcId="{152E49A5-4758-4A16-91AE-D5BD5D0AFA4A}" destId="{9A605155-E2AF-4BE7-8F04-E160CB4E8D6C}" srcOrd="0" destOrd="0" presId="urn:microsoft.com/office/officeart/2005/8/layout/vList2"/>
    <dgm:cxn modelId="{BDCBF07B-1EF6-487E-8340-2F7CF367655C}" srcId="{25207D9B-F2B1-4DBC-9401-C5666ED3F998}" destId="{E4CB72A2-47AD-4F08-BC3E-5B2A0B46814F}" srcOrd="2" destOrd="0" parTransId="{0C199CCF-B317-4649-ADF9-4FF72DBB7DBA}" sibTransId="{C1185E12-8142-436B-93B2-725DB4DFE0E2}"/>
    <dgm:cxn modelId="{862F6D5C-5DDD-4782-AFD2-7496547E314D}" type="presOf" srcId="{E4CB72A2-47AD-4F08-BC3E-5B2A0B46814F}" destId="{D8617337-F404-4D89-8E44-8FD8BFAF94AB}" srcOrd="0" destOrd="0" presId="urn:microsoft.com/office/officeart/2005/8/layout/vList2"/>
    <dgm:cxn modelId="{D00089C3-04F0-4472-9AD3-AD4358038754}" srcId="{25207D9B-F2B1-4DBC-9401-C5666ED3F998}" destId="{33440DA6-8CF1-4B86-855F-4F7E6897F1EE}" srcOrd="1" destOrd="0" parTransId="{F48D9CD6-CDBC-4743-AD25-DD771442F39F}" sibTransId="{070620E0-F7B3-4561-B214-76DFE67B6AE2}"/>
    <dgm:cxn modelId="{4749947F-CEE7-455C-B142-3D3AB17615F4}" type="presOf" srcId="{25207D9B-F2B1-4DBC-9401-C5666ED3F998}" destId="{EA1BCC09-BC43-4A8A-8822-9D2326011A56}" srcOrd="0" destOrd="0" presId="urn:microsoft.com/office/officeart/2005/8/layout/vList2"/>
    <dgm:cxn modelId="{65C4BAB9-6284-4C93-AD48-A257A29DFDD7}" srcId="{25207D9B-F2B1-4DBC-9401-C5666ED3F998}" destId="{152E49A5-4758-4A16-91AE-D5BD5D0AFA4A}" srcOrd="0" destOrd="0" parTransId="{E1FDD8A5-54BD-46F1-81C3-008F282BEBA0}" sibTransId="{E727076D-BA4A-4449-B224-8947DD673B2B}"/>
    <dgm:cxn modelId="{9EA6BF93-4352-4C73-B12A-F0F1756DBB0F}" type="presParOf" srcId="{EA1BCC09-BC43-4A8A-8822-9D2326011A56}" destId="{9A605155-E2AF-4BE7-8F04-E160CB4E8D6C}" srcOrd="0" destOrd="0" presId="urn:microsoft.com/office/officeart/2005/8/layout/vList2"/>
    <dgm:cxn modelId="{E5984F80-C545-4EA8-8025-D7074A9C2A3C}" type="presParOf" srcId="{EA1BCC09-BC43-4A8A-8822-9D2326011A56}" destId="{ECEF22EC-E3C3-408E-B6FC-0CDF545377F2}" srcOrd="1" destOrd="0" presId="urn:microsoft.com/office/officeart/2005/8/layout/vList2"/>
    <dgm:cxn modelId="{E67E72B8-696E-4A1C-91EF-08ADA48CE03F}" type="presParOf" srcId="{EA1BCC09-BC43-4A8A-8822-9D2326011A56}" destId="{856E452B-F438-4BA3-97B1-63D5E06C5C3A}" srcOrd="2" destOrd="0" presId="urn:microsoft.com/office/officeart/2005/8/layout/vList2"/>
    <dgm:cxn modelId="{4E53DB02-AC9D-4947-94B2-4557851944E1}" type="presParOf" srcId="{EA1BCC09-BC43-4A8A-8822-9D2326011A56}" destId="{8E15D403-AA95-4C9C-B56D-D12C3868373D}" srcOrd="3" destOrd="0" presId="urn:microsoft.com/office/officeart/2005/8/layout/vList2"/>
    <dgm:cxn modelId="{B68F7710-BDB6-4AC5-9058-59C8A6B65759}" type="presParOf" srcId="{EA1BCC09-BC43-4A8A-8822-9D2326011A56}" destId="{D8617337-F404-4D89-8E44-8FD8BFAF94A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7DBD4C-4C14-45FA-88EB-0E147EBFD852}">
      <dsp:nvSpPr>
        <dsp:cNvPr id="0" name=""/>
        <dsp:cNvSpPr/>
      </dsp:nvSpPr>
      <dsp:spPr>
        <a:xfrm>
          <a:off x="0" y="100618"/>
          <a:ext cx="8229600" cy="10313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l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smtClean="0"/>
            <a:t>Benefits of being in God’s Family</a:t>
          </a:r>
          <a:endParaRPr lang="en-US" sz="4300" kern="1200"/>
        </a:p>
      </dsp:txBody>
      <dsp:txXfrm>
        <a:off x="50347" y="150965"/>
        <a:ext cx="8128906" cy="930660"/>
      </dsp:txXfrm>
    </dsp:sp>
    <dsp:sp modelId="{64B64BBD-AF9F-4C34-A939-D8F7809EFE6E}">
      <dsp:nvSpPr>
        <dsp:cNvPr id="0" name=""/>
        <dsp:cNvSpPr/>
      </dsp:nvSpPr>
      <dsp:spPr>
        <a:xfrm>
          <a:off x="0" y="1131973"/>
          <a:ext cx="8229600" cy="32933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54610" rIns="305816" bIns="54610" numCol="1" spcCol="1270" anchor="t" anchorCtr="0">
          <a:noAutofit/>
        </a:bodyPr>
        <a:lstStyle/>
        <a:p>
          <a:pPr marL="285750" lvl="1" indent="-285750" algn="l" defTabSz="1511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3400" kern="1200" smtClean="0"/>
            <a:t>Freedom from fear</a:t>
          </a:r>
          <a:endParaRPr lang="en-US" sz="3400" kern="1200"/>
        </a:p>
        <a:p>
          <a:pPr marL="285750" lvl="1" indent="-285750" algn="l" defTabSz="1511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3400" kern="1200" smtClean="0"/>
            <a:t>A close, intimate and dependent relationship with God as Daddy</a:t>
          </a:r>
          <a:endParaRPr lang="en-US" sz="3400" kern="1200"/>
        </a:p>
        <a:p>
          <a:pPr marL="285750" lvl="1" indent="-285750" algn="l" defTabSz="1511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3400" kern="1200" smtClean="0"/>
            <a:t>An eternal inheritance- heirs of God and co-heirs with Christ- 2 Corinthians 1:20-22</a:t>
          </a:r>
          <a:endParaRPr lang="en-US" sz="3400" kern="1200"/>
        </a:p>
        <a:p>
          <a:pPr marL="285750" lvl="1" indent="-285750" algn="l" defTabSz="1511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3400" kern="1200" smtClean="0"/>
            <a:t>Sharing in Christ’s sufferings</a:t>
          </a:r>
          <a:endParaRPr lang="en-US" sz="3400" kern="1200"/>
        </a:p>
      </dsp:txBody>
      <dsp:txXfrm>
        <a:off x="0" y="1131973"/>
        <a:ext cx="8229600" cy="32933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F564F9-C3E0-4327-9FDF-35156C9282BB}">
      <dsp:nvSpPr>
        <dsp:cNvPr id="0" name=""/>
        <dsp:cNvSpPr/>
      </dsp:nvSpPr>
      <dsp:spPr>
        <a:xfrm>
          <a:off x="0" y="48981"/>
          <a:ext cx="8229600" cy="26395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l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smtClean="0"/>
            <a:t>Changes the dynamic of the obligation found in Romans 8:12</a:t>
          </a:r>
          <a:endParaRPr lang="en-US" sz="4800" kern="1200"/>
        </a:p>
      </dsp:txBody>
      <dsp:txXfrm>
        <a:off x="128851" y="177832"/>
        <a:ext cx="7971898" cy="2381817"/>
      </dsp:txXfrm>
    </dsp:sp>
    <dsp:sp modelId="{418504AE-58D3-4135-B739-22C40CC4536E}">
      <dsp:nvSpPr>
        <dsp:cNvPr id="0" name=""/>
        <dsp:cNvSpPr/>
      </dsp:nvSpPr>
      <dsp:spPr>
        <a:xfrm>
          <a:off x="0" y="2688501"/>
          <a:ext cx="8229600" cy="1788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60960" rIns="341376" bIns="60960" numCol="1" spcCol="1270" anchor="t" anchorCtr="0">
          <a:noAutofit/>
        </a:bodyPr>
        <a:lstStyle/>
        <a:p>
          <a:pPr marL="285750" lvl="1" indent="-285750" algn="l" defTabSz="1644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3700" kern="1200" smtClean="0"/>
            <a:t>Enhances it</a:t>
          </a:r>
          <a:endParaRPr lang="en-US" sz="3700" kern="1200"/>
        </a:p>
        <a:p>
          <a:pPr marL="285750" lvl="1" indent="-285750" algn="l" defTabSz="1644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3700" kern="1200" smtClean="0"/>
            <a:t>Changes the motivation-a want to, not a have to</a:t>
          </a:r>
          <a:endParaRPr lang="en-US" sz="3700" kern="1200"/>
        </a:p>
      </dsp:txBody>
      <dsp:txXfrm>
        <a:off x="0" y="2688501"/>
        <a:ext cx="8229600" cy="17884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179F9F-ED12-4C18-90AC-2ADD42E0079D}">
      <dsp:nvSpPr>
        <dsp:cNvPr id="0" name=""/>
        <dsp:cNvSpPr/>
      </dsp:nvSpPr>
      <dsp:spPr>
        <a:xfrm>
          <a:off x="242023" y="12310"/>
          <a:ext cx="4501341" cy="450134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/>
            <a:t>So, do you agree?</a:t>
          </a:r>
          <a:endParaRPr lang="en-US" sz="2800" kern="120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b="1" kern="1200" dirty="0" smtClean="0"/>
            <a:t>I assure you the only thing that will matter when you stand before God is His will, what He wants</a:t>
          </a:r>
          <a:endParaRPr lang="en-US" sz="2200" b="1" kern="120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b="1" kern="1200" dirty="0" smtClean="0"/>
            <a:t>Think about what it will be like in His presence</a:t>
          </a:r>
          <a:endParaRPr lang="en-US" sz="2200" b="1" kern="1200" dirty="0"/>
        </a:p>
      </dsp:txBody>
      <dsp:txXfrm>
        <a:off x="870589" y="543115"/>
        <a:ext cx="2595368" cy="3439731"/>
      </dsp:txXfrm>
    </dsp:sp>
    <dsp:sp modelId="{E318A875-F91E-4A3A-BDF5-89AB48A744F3}">
      <dsp:nvSpPr>
        <dsp:cNvPr id="0" name=""/>
        <dsp:cNvSpPr/>
      </dsp:nvSpPr>
      <dsp:spPr>
        <a:xfrm>
          <a:off x="3486234" y="12310"/>
          <a:ext cx="4501341" cy="450134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And even if you don’t agree, verse 19 tells us that creation does….</a:t>
          </a:r>
          <a:endParaRPr lang="en-US" sz="2800" b="1" kern="1200" dirty="0"/>
        </a:p>
      </dsp:txBody>
      <dsp:txXfrm>
        <a:off x="4763642" y="543115"/>
        <a:ext cx="2595368" cy="343973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38B1EE-4CF7-48A8-ADA8-9311A835610E}">
      <dsp:nvSpPr>
        <dsp:cNvPr id="0" name=""/>
        <dsp:cNvSpPr/>
      </dsp:nvSpPr>
      <dsp:spPr>
        <a:xfrm rot="5400000">
          <a:off x="3785742" y="-370490"/>
          <a:ext cx="3620770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2889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6500" kern="1200" smtClean="0"/>
            <a:t>Our curse is their curse</a:t>
          </a:r>
          <a:endParaRPr lang="en-US" sz="6500" kern="1200"/>
        </a:p>
      </dsp:txBody>
      <dsp:txXfrm rot="-5400000">
        <a:off x="2962656" y="629347"/>
        <a:ext cx="5090193" cy="3267268"/>
      </dsp:txXfrm>
    </dsp:sp>
    <dsp:sp modelId="{F6C09A60-01DC-4E0C-B0E8-D062C3502652}">
      <dsp:nvSpPr>
        <dsp:cNvPr id="0" name=""/>
        <dsp:cNvSpPr/>
      </dsp:nvSpPr>
      <dsp:spPr>
        <a:xfrm>
          <a:off x="0" y="0"/>
          <a:ext cx="2962656" cy="45259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smtClean="0"/>
            <a:t>Because like it or not creation is indelibly linked to human kind</a:t>
          </a:r>
          <a:endParaRPr lang="en-US" sz="3800" kern="1200"/>
        </a:p>
      </dsp:txBody>
      <dsp:txXfrm>
        <a:off x="144625" y="144625"/>
        <a:ext cx="2673406" cy="423671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799A31-1619-42D3-8F85-AA3C5BEE7AE8}">
      <dsp:nvSpPr>
        <dsp:cNvPr id="0" name=""/>
        <dsp:cNvSpPr/>
      </dsp:nvSpPr>
      <dsp:spPr>
        <a:xfrm>
          <a:off x="0" y="2209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It is very important to understand that creation is fallen</a:t>
          </a:r>
          <a:endParaRPr lang="en-US" sz="2200" b="1" kern="1200" dirty="0"/>
        </a:p>
      </dsp:txBody>
      <dsp:txXfrm>
        <a:off x="71201" y="73410"/>
        <a:ext cx="2820254" cy="1316160"/>
      </dsp:txXfrm>
    </dsp:sp>
    <dsp:sp modelId="{AE5D7268-299B-4DA6-B15F-E0BF9AF70F36}">
      <dsp:nvSpPr>
        <dsp:cNvPr id="0" name=""/>
        <dsp:cNvSpPr/>
      </dsp:nvSpPr>
      <dsp:spPr>
        <a:xfrm rot="5400000">
          <a:off x="5012703" y="-370490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285750" lvl="1" indent="-285750" algn="l" defTabSz="1466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300" kern="1200" smtClean="0"/>
            <a:t>Natural disasters, disabilities, disease, etc</a:t>
          </a:r>
          <a:endParaRPr lang="en-US" sz="3300" kern="1200"/>
        </a:p>
      </dsp:txBody>
      <dsp:txXfrm rot="-5400000">
        <a:off x="2962656" y="1736518"/>
        <a:ext cx="5209983" cy="1052927"/>
      </dsp:txXfrm>
    </dsp:sp>
    <dsp:sp modelId="{9A27E1BA-14BE-4DD4-890D-C45707E65DBE}">
      <dsp:nvSpPr>
        <dsp:cNvPr id="0" name=""/>
        <dsp:cNvSpPr/>
      </dsp:nvSpPr>
      <dsp:spPr>
        <a:xfrm>
          <a:off x="0" y="1533700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A lot of suffering and calamity comes form the fallen state of creation</a:t>
          </a:r>
          <a:endParaRPr lang="en-US" sz="2200" b="1" kern="1200" dirty="0"/>
        </a:p>
      </dsp:txBody>
      <dsp:txXfrm>
        <a:off x="71201" y="1604901"/>
        <a:ext cx="2820254" cy="1316160"/>
      </dsp:txXfrm>
    </dsp:sp>
    <dsp:sp modelId="{CAEFE700-8945-41FB-9EE0-782FC2F5EE73}">
      <dsp:nvSpPr>
        <dsp:cNvPr id="0" name=""/>
        <dsp:cNvSpPr/>
      </dsp:nvSpPr>
      <dsp:spPr>
        <a:xfrm>
          <a:off x="0" y="3065190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And creation doesn’t like it any more than we do!</a:t>
          </a:r>
          <a:endParaRPr lang="en-US" sz="2200" b="1" kern="1200" dirty="0"/>
        </a:p>
      </dsp:txBody>
      <dsp:txXfrm>
        <a:off x="71201" y="3136391"/>
        <a:ext cx="2820254" cy="131616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605155-E2AF-4BE7-8F04-E160CB4E8D6C}">
      <dsp:nvSpPr>
        <dsp:cNvPr id="0" name=""/>
        <dsp:cNvSpPr/>
      </dsp:nvSpPr>
      <dsp:spPr>
        <a:xfrm>
          <a:off x="0" y="0"/>
          <a:ext cx="8229600" cy="149859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But there is hope……</a:t>
          </a:r>
          <a:endParaRPr lang="en-US" sz="2400" kern="1200" dirty="0"/>
        </a:p>
      </dsp:txBody>
      <dsp:txXfrm>
        <a:off x="73156" y="73156"/>
        <a:ext cx="8083288" cy="1352286"/>
      </dsp:txXfrm>
    </dsp:sp>
    <dsp:sp modelId="{856E452B-F438-4BA3-97B1-63D5E06C5C3A}">
      <dsp:nvSpPr>
        <dsp:cNvPr id="0" name=""/>
        <dsp:cNvSpPr/>
      </dsp:nvSpPr>
      <dsp:spPr>
        <a:xfrm>
          <a:off x="0" y="1513682"/>
          <a:ext cx="8229600" cy="149859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As one author writes, “Because man is limited in his knowledge of the future and aware of alternate eventualities, he is hopeful for he naturally seeks fulfillment and meaning in life”</a:t>
          </a:r>
          <a:endParaRPr lang="en-US" sz="2400" b="1" kern="1200" dirty="0"/>
        </a:p>
      </dsp:txBody>
      <dsp:txXfrm>
        <a:off x="73156" y="1586838"/>
        <a:ext cx="8083288" cy="1352286"/>
      </dsp:txXfrm>
    </dsp:sp>
    <dsp:sp modelId="{D8617337-F404-4D89-8E44-8FD8BFAF94AB}">
      <dsp:nvSpPr>
        <dsp:cNvPr id="0" name=""/>
        <dsp:cNvSpPr/>
      </dsp:nvSpPr>
      <dsp:spPr>
        <a:xfrm>
          <a:off x="0" y="3024838"/>
          <a:ext cx="8229600" cy="149859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The key question is what is our hope based in</a:t>
          </a:r>
          <a:endParaRPr lang="en-US" sz="2400" kern="1200" dirty="0"/>
        </a:p>
      </dsp:txBody>
      <dsp:txXfrm>
        <a:off x="73156" y="3097994"/>
        <a:ext cx="8083288" cy="13522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4EFA9-F538-4897-A1FF-081AF1158426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E4D0C-D2A6-437F-A364-FD66AE9AC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065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4EFA9-F538-4897-A1FF-081AF1158426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E4D0C-D2A6-437F-A364-FD66AE9AC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594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4EFA9-F538-4897-A1FF-081AF1158426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E4D0C-D2A6-437F-A364-FD66AE9AC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285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4EFA9-F538-4897-A1FF-081AF1158426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E4D0C-D2A6-437F-A364-FD66AE9AC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181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4EFA9-F538-4897-A1FF-081AF1158426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E4D0C-D2A6-437F-A364-FD66AE9AC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108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4EFA9-F538-4897-A1FF-081AF1158426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E4D0C-D2A6-437F-A364-FD66AE9AC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598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4EFA9-F538-4897-A1FF-081AF1158426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E4D0C-D2A6-437F-A364-FD66AE9AC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654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4EFA9-F538-4897-A1FF-081AF1158426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E4D0C-D2A6-437F-A364-FD66AE9AC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608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4EFA9-F538-4897-A1FF-081AF1158426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E4D0C-D2A6-437F-A364-FD66AE9AC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4EFA9-F538-4897-A1FF-081AF1158426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E4D0C-D2A6-437F-A364-FD66AE9AC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53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4EFA9-F538-4897-A1FF-081AF1158426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E4D0C-D2A6-437F-A364-FD66AE9AC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80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4EFA9-F538-4897-A1FF-081AF1158426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E4D0C-D2A6-437F-A364-FD66AE9AC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00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Being Part of God’s Family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Leads to a tremendous hope!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676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Romans 8:15-17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224055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0196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of God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471389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26113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Romans 8:18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Bible often encourages us to make comparisons like this</a:t>
            </a:r>
          </a:p>
          <a:p>
            <a:pPr lvl="1"/>
            <a:r>
              <a:rPr lang="en-US" b="1" dirty="0" smtClean="0"/>
              <a:t>Isaiah 40:25+26 “To </a:t>
            </a:r>
            <a:r>
              <a:rPr lang="en-US" b="1" dirty="0"/>
              <a:t>whom will you compare me?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>    Or who is my equal?” says the Holy One.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baseline="30000" dirty="0"/>
              <a:t>26 </a:t>
            </a:r>
            <a:r>
              <a:rPr lang="en-US" b="1" dirty="0"/>
              <a:t>Lift up your eyes and look to the heavens: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>    Who created all </a:t>
            </a:r>
            <a:r>
              <a:rPr lang="en-US" b="1" dirty="0" smtClean="0"/>
              <a:t>these? He </a:t>
            </a:r>
            <a:r>
              <a:rPr lang="en-US" b="1" dirty="0"/>
              <a:t>who brings out the starry host one by </a:t>
            </a:r>
            <a:r>
              <a:rPr lang="en-US" b="1" dirty="0" smtClean="0"/>
              <a:t>one</a:t>
            </a:r>
            <a:r>
              <a:rPr lang="en-US" b="1" dirty="0"/>
              <a:t> and calls forth each of them by </a:t>
            </a:r>
            <a:r>
              <a:rPr lang="en-US" b="1" dirty="0" err="1" smtClean="0"/>
              <a:t>name.Because</a:t>
            </a:r>
            <a:r>
              <a:rPr lang="en-US" b="1" dirty="0" smtClean="0"/>
              <a:t> </a:t>
            </a:r>
            <a:r>
              <a:rPr lang="en-US" b="1" dirty="0"/>
              <a:t>of his great power and mighty strength</a:t>
            </a:r>
            <a:r>
              <a:rPr lang="en-US" b="1" dirty="0" smtClean="0"/>
              <a:t>,</a:t>
            </a:r>
            <a:r>
              <a:rPr lang="en-US" b="1" dirty="0"/>
              <a:t> not one of them is missing</a:t>
            </a:r>
            <a:r>
              <a:rPr lang="en-US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41443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Romans 8:18-19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912447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99296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Romans 8:20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237648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6665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Romans 8:22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089670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69747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Romans 8:24-25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077885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82568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266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Being Part of God’s Family</vt:lpstr>
      <vt:lpstr>Romans 8:15-17</vt:lpstr>
      <vt:lpstr>Family of God</vt:lpstr>
      <vt:lpstr>Romans 8:18</vt:lpstr>
      <vt:lpstr>Romans 8:18-19</vt:lpstr>
      <vt:lpstr>Romans 8:20</vt:lpstr>
      <vt:lpstr>Romans 8:22</vt:lpstr>
      <vt:lpstr>Romans 8:24-25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Being Part of God’s Family</dc:title>
  <dc:creator>Atkin Family</dc:creator>
  <cp:lastModifiedBy>Atkin Family</cp:lastModifiedBy>
  <cp:revision>5</cp:revision>
  <dcterms:created xsi:type="dcterms:W3CDTF">2020-01-19T12:15:12Z</dcterms:created>
  <dcterms:modified xsi:type="dcterms:W3CDTF">2020-01-19T12:57:13Z</dcterms:modified>
</cp:coreProperties>
</file>