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9" r:id="rId5"/>
    <p:sldId id="260"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98507E-2F2A-4261-A48C-1220AC4CF43A}" type="doc">
      <dgm:prSet loTypeId="urn:microsoft.com/office/officeart/2005/8/layout/vList2" loCatId="list" qsTypeId="urn:microsoft.com/office/officeart/2005/8/quickstyle/3d1" qsCatId="3D" csTypeId="urn:microsoft.com/office/officeart/2005/8/colors/accent1_2" csCatId="accent1"/>
      <dgm:spPr/>
      <dgm:t>
        <a:bodyPr/>
        <a:lstStyle/>
        <a:p>
          <a:endParaRPr lang="en-US"/>
        </a:p>
      </dgm:t>
    </dgm:pt>
    <dgm:pt modelId="{C539DFB6-D36E-4584-B996-1ABC9F0CC47F}">
      <dgm:prSet/>
      <dgm:spPr/>
      <dgm:t>
        <a:bodyPr/>
        <a:lstStyle/>
        <a:p>
          <a:pPr rtl="0"/>
          <a:r>
            <a:rPr lang="en-US" smtClean="0"/>
            <a:t>Freedom from fear</a:t>
          </a:r>
          <a:endParaRPr lang="en-US"/>
        </a:p>
      </dgm:t>
    </dgm:pt>
    <dgm:pt modelId="{1CA19174-0AFE-429E-91FE-FB5E463FC9FC}" type="parTrans" cxnId="{1CDCA715-8A02-4CC7-BFA7-2E5909E90EA7}">
      <dgm:prSet/>
      <dgm:spPr/>
      <dgm:t>
        <a:bodyPr/>
        <a:lstStyle/>
        <a:p>
          <a:endParaRPr lang="en-US"/>
        </a:p>
      </dgm:t>
    </dgm:pt>
    <dgm:pt modelId="{DFB2ACDC-70C9-4555-A734-E44A3A889CC0}" type="sibTrans" cxnId="{1CDCA715-8A02-4CC7-BFA7-2E5909E90EA7}">
      <dgm:prSet/>
      <dgm:spPr/>
      <dgm:t>
        <a:bodyPr/>
        <a:lstStyle/>
        <a:p>
          <a:endParaRPr lang="en-US"/>
        </a:p>
      </dgm:t>
    </dgm:pt>
    <dgm:pt modelId="{92370A42-AE0E-466D-ABBC-B95E9E6ED990}">
      <dgm:prSet/>
      <dgm:spPr/>
      <dgm:t>
        <a:bodyPr/>
        <a:lstStyle/>
        <a:p>
          <a:pPr rtl="0"/>
          <a:r>
            <a:rPr lang="en-US" smtClean="0"/>
            <a:t>First and foremost a fear of rejection and rejection from God-that is significant about the Spirit of adoption, we are accepted based in faith in Jesus</a:t>
          </a:r>
          <a:endParaRPr lang="en-US"/>
        </a:p>
      </dgm:t>
    </dgm:pt>
    <dgm:pt modelId="{B28629F8-4239-487D-8937-117C39822499}" type="parTrans" cxnId="{CA6F7B34-03F1-4227-89CE-9C2851C4064D}">
      <dgm:prSet/>
      <dgm:spPr/>
      <dgm:t>
        <a:bodyPr/>
        <a:lstStyle/>
        <a:p>
          <a:endParaRPr lang="en-US"/>
        </a:p>
      </dgm:t>
    </dgm:pt>
    <dgm:pt modelId="{F7284B37-CCF8-4A84-BA3C-0F05F626ED39}" type="sibTrans" cxnId="{CA6F7B34-03F1-4227-89CE-9C2851C4064D}">
      <dgm:prSet/>
      <dgm:spPr/>
      <dgm:t>
        <a:bodyPr/>
        <a:lstStyle/>
        <a:p>
          <a:endParaRPr lang="en-US"/>
        </a:p>
      </dgm:t>
    </dgm:pt>
    <dgm:pt modelId="{01DCA56F-179C-41CE-A463-0235786B5343}">
      <dgm:prSet/>
      <dgm:spPr/>
      <dgm:t>
        <a:bodyPr/>
        <a:lstStyle/>
        <a:p>
          <a:pPr rtl="0"/>
          <a:r>
            <a:rPr lang="en-US" smtClean="0"/>
            <a:t>2 Timothy 1:7 “For God did not give us a spirit of fear, but a spirit of power, of love and of self discipline.”</a:t>
          </a:r>
          <a:endParaRPr lang="en-US"/>
        </a:p>
      </dgm:t>
    </dgm:pt>
    <dgm:pt modelId="{1D608487-65F9-4F33-ABBF-155B9EC0A0CB}" type="parTrans" cxnId="{E5BB68E5-C162-47E5-9A97-1472C212BDA6}">
      <dgm:prSet/>
      <dgm:spPr/>
      <dgm:t>
        <a:bodyPr/>
        <a:lstStyle/>
        <a:p>
          <a:endParaRPr lang="en-US"/>
        </a:p>
      </dgm:t>
    </dgm:pt>
    <dgm:pt modelId="{F5A4CBDB-27CB-4652-A1CF-C1C6191776BE}" type="sibTrans" cxnId="{E5BB68E5-C162-47E5-9A97-1472C212BDA6}">
      <dgm:prSet/>
      <dgm:spPr/>
      <dgm:t>
        <a:bodyPr/>
        <a:lstStyle/>
        <a:p>
          <a:endParaRPr lang="en-US"/>
        </a:p>
      </dgm:t>
    </dgm:pt>
    <dgm:pt modelId="{4EA2D878-AD5E-41DE-A188-A668138B03E6}">
      <dgm:prSet/>
      <dgm:spPr/>
      <dgm:t>
        <a:bodyPr/>
        <a:lstStyle/>
        <a:p>
          <a:pPr rtl="0"/>
          <a:r>
            <a:rPr lang="en-US" smtClean="0"/>
            <a:t>I John 4:18 “There is no fear in love, but perfect love drives our fear…”</a:t>
          </a:r>
          <a:endParaRPr lang="en-US"/>
        </a:p>
      </dgm:t>
    </dgm:pt>
    <dgm:pt modelId="{2E7D07A7-0957-4DAF-A1D5-1BABD4FB3C00}" type="parTrans" cxnId="{BB4082D3-617F-4724-8CB6-9B59D0C460A7}">
      <dgm:prSet/>
      <dgm:spPr/>
      <dgm:t>
        <a:bodyPr/>
        <a:lstStyle/>
        <a:p>
          <a:endParaRPr lang="en-US"/>
        </a:p>
      </dgm:t>
    </dgm:pt>
    <dgm:pt modelId="{786DF688-BCAC-47F4-B7AC-8E64BDA3252B}" type="sibTrans" cxnId="{BB4082D3-617F-4724-8CB6-9B59D0C460A7}">
      <dgm:prSet/>
      <dgm:spPr/>
      <dgm:t>
        <a:bodyPr/>
        <a:lstStyle/>
        <a:p>
          <a:endParaRPr lang="en-US"/>
        </a:p>
      </dgm:t>
    </dgm:pt>
    <dgm:pt modelId="{6E779C37-FAED-421F-AF40-76CDCFF0F3C7}" type="pres">
      <dgm:prSet presAssocID="{2D98507E-2F2A-4261-A48C-1220AC4CF43A}" presName="linear" presStyleCnt="0">
        <dgm:presLayoutVars>
          <dgm:animLvl val="lvl"/>
          <dgm:resizeHandles val="exact"/>
        </dgm:presLayoutVars>
      </dgm:prSet>
      <dgm:spPr/>
    </dgm:pt>
    <dgm:pt modelId="{97A1CE11-C954-4421-ACF6-8F5DF4F200DE}" type="pres">
      <dgm:prSet presAssocID="{C539DFB6-D36E-4584-B996-1ABC9F0CC47F}" presName="parentText" presStyleLbl="node1" presStyleIdx="0" presStyleCnt="1">
        <dgm:presLayoutVars>
          <dgm:chMax val="0"/>
          <dgm:bulletEnabled val="1"/>
        </dgm:presLayoutVars>
      </dgm:prSet>
      <dgm:spPr/>
    </dgm:pt>
    <dgm:pt modelId="{643B3F02-61B6-423D-A1A2-CD573F8E72B6}" type="pres">
      <dgm:prSet presAssocID="{C539DFB6-D36E-4584-B996-1ABC9F0CC47F}" presName="childText" presStyleLbl="revTx" presStyleIdx="0" presStyleCnt="1">
        <dgm:presLayoutVars>
          <dgm:bulletEnabled val="1"/>
        </dgm:presLayoutVars>
      </dgm:prSet>
      <dgm:spPr/>
    </dgm:pt>
  </dgm:ptLst>
  <dgm:cxnLst>
    <dgm:cxn modelId="{BB4082D3-617F-4724-8CB6-9B59D0C460A7}" srcId="{C539DFB6-D36E-4584-B996-1ABC9F0CC47F}" destId="{4EA2D878-AD5E-41DE-A188-A668138B03E6}" srcOrd="2" destOrd="0" parTransId="{2E7D07A7-0957-4DAF-A1D5-1BABD4FB3C00}" sibTransId="{786DF688-BCAC-47F4-B7AC-8E64BDA3252B}"/>
    <dgm:cxn modelId="{E5BB68E5-C162-47E5-9A97-1472C212BDA6}" srcId="{C539DFB6-D36E-4584-B996-1ABC9F0CC47F}" destId="{01DCA56F-179C-41CE-A463-0235786B5343}" srcOrd="1" destOrd="0" parTransId="{1D608487-65F9-4F33-ABBF-155B9EC0A0CB}" sibTransId="{F5A4CBDB-27CB-4652-A1CF-C1C6191776BE}"/>
    <dgm:cxn modelId="{6A6A581B-9A43-4F7A-B42F-CF0BB9CE4571}" type="presOf" srcId="{01DCA56F-179C-41CE-A463-0235786B5343}" destId="{643B3F02-61B6-423D-A1A2-CD573F8E72B6}" srcOrd="0" destOrd="1" presId="urn:microsoft.com/office/officeart/2005/8/layout/vList2"/>
    <dgm:cxn modelId="{108353A6-9FF9-424C-9848-EBD3FB0BDEF9}" type="presOf" srcId="{4EA2D878-AD5E-41DE-A188-A668138B03E6}" destId="{643B3F02-61B6-423D-A1A2-CD573F8E72B6}" srcOrd="0" destOrd="2" presId="urn:microsoft.com/office/officeart/2005/8/layout/vList2"/>
    <dgm:cxn modelId="{25A8B6F9-7C00-44C6-933C-8DE4B14905CE}" type="presOf" srcId="{2D98507E-2F2A-4261-A48C-1220AC4CF43A}" destId="{6E779C37-FAED-421F-AF40-76CDCFF0F3C7}" srcOrd="0" destOrd="0" presId="urn:microsoft.com/office/officeart/2005/8/layout/vList2"/>
    <dgm:cxn modelId="{CA6F7B34-03F1-4227-89CE-9C2851C4064D}" srcId="{C539DFB6-D36E-4584-B996-1ABC9F0CC47F}" destId="{92370A42-AE0E-466D-ABBC-B95E9E6ED990}" srcOrd="0" destOrd="0" parTransId="{B28629F8-4239-487D-8937-117C39822499}" sibTransId="{F7284B37-CCF8-4A84-BA3C-0F05F626ED39}"/>
    <dgm:cxn modelId="{60771943-7EF3-4CE0-9494-EF318EF57575}" type="presOf" srcId="{92370A42-AE0E-466D-ABBC-B95E9E6ED990}" destId="{643B3F02-61B6-423D-A1A2-CD573F8E72B6}" srcOrd="0" destOrd="0" presId="urn:microsoft.com/office/officeart/2005/8/layout/vList2"/>
    <dgm:cxn modelId="{1CDCA715-8A02-4CC7-BFA7-2E5909E90EA7}" srcId="{2D98507E-2F2A-4261-A48C-1220AC4CF43A}" destId="{C539DFB6-D36E-4584-B996-1ABC9F0CC47F}" srcOrd="0" destOrd="0" parTransId="{1CA19174-0AFE-429E-91FE-FB5E463FC9FC}" sibTransId="{DFB2ACDC-70C9-4555-A734-E44A3A889CC0}"/>
    <dgm:cxn modelId="{FD67D8E4-CE00-4E33-9363-EF8AF7BCB1B6}" type="presOf" srcId="{C539DFB6-D36E-4584-B996-1ABC9F0CC47F}" destId="{97A1CE11-C954-4421-ACF6-8F5DF4F200DE}" srcOrd="0" destOrd="0" presId="urn:microsoft.com/office/officeart/2005/8/layout/vList2"/>
    <dgm:cxn modelId="{0AA2C374-6DA5-49DA-9F69-51727221E067}" type="presParOf" srcId="{6E779C37-FAED-421F-AF40-76CDCFF0F3C7}" destId="{97A1CE11-C954-4421-ACF6-8F5DF4F200DE}" srcOrd="0" destOrd="0" presId="urn:microsoft.com/office/officeart/2005/8/layout/vList2"/>
    <dgm:cxn modelId="{0F09069D-337C-4BEF-BF49-69DF45DB3955}" type="presParOf" srcId="{6E779C37-FAED-421F-AF40-76CDCFF0F3C7}" destId="{643B3F02-61B6-423D-A1A2-CD573F8E72B6}"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96A6C6-8707-4E3C-A946-5543CF647BBD}" type="doc">
      <dgm:prSet loTypeId="urn:microsoft.com/office/officeart/2005/8/layout/vList2" loCatId="list" qsTypeId="urn:microsoft.com/office/officeart/2005/8/quickstyle/3d1" qsCatId="3D" csTypeId="urn:microsoft.com/office/officeart/2005/8/colors/accent1_2" csCatId="accent1"/>
      <dgm:spPr/>
      <dgm:t>
        <a:bodyPr/>
        <a:lstStyle/>
        <a:p>
          <a:endParaRPr lang="en-US"/>
        </a:p>
      </dgm:t>
    </dgm:pt>
    <dgm:pt modelId="{4B061372-15A0-45A3-A8FF-27C089AD01A3}">
      <dgm:prSet/>
      <dgm:spPr/>
      <dgm:t>
        <a:bodyPr/>
        <a:lstStyle/>
        <a:p>
          <a:pPr rtl="0"/>
          <a:r>
            <a:rPr lang="en-US" dirty="0" smtClean="0"/>
            <a:t>Close, affectionate and affirming relationship with God</a:t>
          </a:r>
          <a:endParaRPr lang="en-US" dirty="0"/>
        </a:p>
      </dgm:t>
    </dgm:pt>
    <dgm:pt modelId="{F528AF69-5DDC-46A3-88EF-43B76E2CA192}" type="parTrans" cxnId="{3CA8115D-E9C1-40C3-9F62-2ED0835147BF}">
      <dgm:prSet/>
      <dgm:spPr/>
      <dgm:t>
        <a:bodyPr/>
        <a:lstStyle/>
        <a:p>
          <a:endParaRPr lang="en-US"/>
        </a:p>
      </dgm:t>
    </dgm:pt>
    <dgm:pt modelId="{446BEBC2-CD89-4C15-9A67-89AC95F5C7FE}" type="sibTrans" cxnId="{3CA8115D-E9C1-40C3-9F62-2ED0835147BF}">
      <dgm:prSet/>
      <dgm:spPr/>
      <dgm:t>
        <a:bodyPr/>
        <a:lstStyle/>
        <a:p>
          <a:endParaRPr lang="en-US"/>
        </a:p>
      </dgm:t>
    </dgm:pt>
    <dgm:pt modelId="{4F1FC70E-D5A2-41CF-B614-A3299E2968A1}">
      <dgm:prSet/>
      <dgm:spPr/>
      <dgm:t>
        <a:bodyPr/>
        <a:lstStyle/>
        <a:p>
          <a:pPr rtl="0"/>
          <a:r>
            <a:rPr lang="en-US" smtClean="0"/>
            <a:t>Don’t miss, the Spirit makes it possible, so we cry out to Him and then He affirms it to us</a:t>
          </a:r>
          <a:endParaRPr lang="en-US"/>
        </a:p>
      </dgm:t>
    </dgm:pt>
    <dgm:pt modelId="{DC27009A-276F-42DB-9F31-560C66525E1F}" type="parTrans" cxnId="{E865931B-C240-46E7-BDBC-8F6F1C9470F7}">
      <dgm:prSet/>
      <dgm:spPr/>
      <dgm:t>
        <a:bodyPr/>
        <a:lstStyle/>
        <a:p>
          <a:endParaRPr lang="en-US"/>
        </a:p>
      </dgm:t>
    </dgm:pt>
    <dgm:pt modelId="{C12CD042-5A9D-468E-9BFE-9F50F894965C}" type="sibTrans" cxnId="{E865931B-C240-46E7-BDBC-8F6F1C9470F7}">
      <dgm:prSet/>
      <dgm:spPr/>
      <dgm:t>
        <a:bodyPr/>
        <a:lstStyle/>
        <a:p>
          <a:endParaRPr lang="en-US"/>
        </a:p>
      </dgm:t>
    </dgm:pt>
    <dgm:pt modelId="{F1020757-221C-4200-B8B9-E47EBDDF1964}">
      <dgm:prSet/>
      <dgm:spPr/>
      <dgm:t>
        <a:bodyPr/>
        <a:lstStyle/>
        <a:p>
          <a:pPr rtl="0"/>
          <a:r>
            <a:rPr lang="en-US" smtClean="0"/>
            <a:t>It is the great equalizer</a:t>
          </a:r>
          <a:endParaRPr lang="en-US"/>
        </a:p>
      </dgm:t>
    </dgm:pt>
    <dgm:pt modelId="{0EA00B9B-FE47-4123-BC7D-CC4027E5813A}" type="parTrans" cxnId="{7E50F337-29F7-4FCB-A00B-97AD322F6541}">
      <dgm:prSet/>
      <dgm:spPr/>
      <dgm:t>
        <a:bodyPr/>
        <a:lstStyle/>
        <a:p>
          <a:endParaRPr lang="en-US"/>
        </a:p>
      </dgm:t>
    </dgm:pt>
    <dgm:pt modelId="{31862091-725A-4872-B2D2-D654D33977E3}" type="sibTrans" cxnId="{7E50F337-29F7-4FCB-A00B-97AD322F6541}">
      <dgm:prSet/>
      <dgm:spPr/>
      <dgm:t>
        <a:bodyPr/>
        <a:lstStyle/>
        <a:p>
          <a:endParaRPr lang="en-US"/>
        </a:p>
      </dgm:t>
    </dgm:pt>
    <dgm:pt modelId="{DE56A3A9-989D-4C86-A528-E523151BE7F0}" type="pres">
      <dgm:prSet presAssocID="{1596A6C6-8707-4E3C-A946-5543CF647BBD}" presName="linear" presStyleCnt="0">
        <dgm:presLayoutVars>
          <dgm:animLvl val="lvl"/>
          <dgm:resizeHandles val="exact"/>
        </dgm:presLayoutVars>
      </dgm:prSet>
      <dgm:spPr/>
    </dgm:pt>
    <dgm:pt modelId="{A2DBFB6D-2278-4B7F-B7FE-88D5B936E99D}" type="pres">
      <dgm:prSet presAssocID="{4B061372-15A0-45A3-A8FF-27C089AD01A3}" presName="parentText" presStyleLbl="node1" presStyleIdx="0" presStyleCnt="1">
        <dgm:presLayoutVars>
          <dgm:chMax val="0"/>
          <dgm:bulletEnabled val="1"/>
        </dgm:presLayoutVars>
      </dgm:prSet>
      <dgm:spPr/>
    </dgm:pt>
    <dgm:pt modelId="{45FA6748-9ED2-46AB-B79C-53E8EC1B7B97}" type="pres">
      <dgm:prSet presAssocID="{4B061372-15A0-45A3-A8FF-27C089AD01A3}" presName="childText" presStyleLbl="revTx" presStyleIdx="0" presStyleCnt="1">
        <dgm:presLayoutVars>
          <dgm:bulletEnabled val="1"/>
        </dgm:presLayoutVars>
      </dgm:prSet>
      <dgm:spPr/>
    </dgm:pt>
  </dgm:ptLst>
  <dgm:cxnLst>
    <dgm:cxn modelId="{92171176-D0EA-4A13-98FD-5FF0BD958AD2}" type="presOf" srcId="{4B061372-15A0-45A3-A8FF-27C089AD01A3}" destId="{A2DBFB6D-2278-4B7F-B7FE-88D5B936E99D}" srcOrd="0" destOrd="0" presId="urn:microsoft.com/office/officeart/2005/8/layout/vList2"/>
    <dgm:cxn modelId="{388D14CF-F0F1-4731-862D-54F01936EE57}" type="presOf" srcId="{4F1FC70E-D5A2-41CF-B614-A3299E2968A1}" destId="{45FA6748-9ED2-46AB-B79C-53E8EC1B7B97}" srcOrd="0" destOrd="0" presId="urn:microsoft.com/office/officeart/2005/8/layout/vList2"/>
    <dgm:cxn modelId="{0B619855-F04A-4C2B-8A14-B7B06A8BADC6}" type="presOf" srcId="{1596A6C6-8707-4E3C-A946-5543CF647BBD}" destId="{DE56A3A9-989D-4C86-A528-E523151BE7F0}" srcOrd="0" destOrd="0" presId="urn:microsoft.com/office/officeart/2005/8/layout/vList2"/>
    <dgm:cxn modelId="{3CA8115D-E9C1-40C3-9F62-2ED0835147BF}" srcId="{1596A6C6-8707-4E3C-A946-5543CF647BBD}" destId="{4B061372-15A0-45A3-A8FF-27C089AD01A3}" srcOrd="0" destOrd="0" parTransId="{F528AF69-5DDC-46A3-88EF-43B76E2CA192}" sibTransId="{446BEBC2-CD89-4C15-9A67-89AC95F5C7FE}"/>
    <dgm:cxn modelId="{7E50F337-29F7-4FCB-A00B-97AD322F6541}" srcId="{4F1FC70E-D5A2-41CF-B614-A3299E2968A1}" destId="{F1020757-221C-4200-B8B9-E47EBDDF1964}" srcOrd="0" destOrd="0" parTransId="{0EA00B9B-FE47-4123-BC7D-CC4027E5813A}" sibTransId="{31862091-725A-4872-B2D2-D654D33977E3}"/>
    <dgm:cxn modelId="{E865931B-C240-46E7-BDBC-8F6F1C9470F7}" srcId="{4B061372-15A0-45A3-A8FF-27C089AD01A3}" destId="{4F1FC70E-D5A2-41CF-B614-A3299E2968A1}" srcOrd="0" destOrd="0" parTransId="{DC27009A-276F-42DB-9F31-560C66525E1F}" sibTransId="{C12CD042-5A9D-468E-9BFE-9F50F894965C}"/>
    <dgm:cxn modelId="{D58FEF2A-8D12-4CA2-90E1-02850CD57982}" type="presOf" srcId="{F1020757-221C-4200-B8B9-E47EBDDF1964}" destId="{45FA6748-9ED2-46AB-B79C-53E8EC1B7B97}" srcOrd="0" destOrd="1" presId="urn:microsoft.com/office/officeart/2005/8/layout/vList2"/>
    <dgm:cxn modelId="{512A36AC-515D-4BCE-955E-0308135141AF}" type="presParOf" srcId="{DE56A3A9-989D-4C86-A528-E523151BE7F0}" destId="{A2DBFB6D-2278-4B7F-B7FE-88D5B936E99D}" srcOrd="0" destOrd="0" presId="urn:microsoft.com/office/officeart/2005/8/layout/vList2"/>
    <dgm:cxn modelId="{CAA8CB36-488E-47BB-B72B-A50B4E9D70BB}" type="presParOf" srcId="{DE56A3A9-989D-4C86-A528-E523151BE7F0}" destId="{45FA6748-9ED2-46AB-B79C-53E8EC1B7B97}"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1F5436A-1D8F-482F-9B7D-BFD95783F8FB}" type="doc">
      <dgm:prSet loTypeId="urn:microsoft.com/office/officeart/2005/8/layout/vList2" loCatId="list" qsTypeId="urn:microsoft.com/office/officeart/2005/8/quickstyle/3d1" qsCatId="3D" csTypeId="urn:microsoft.com/office/officeart/2005/8/colors/accent1_2" csCatId="accent1"/>
      <dgm:spPr/>
      <dgm:t>
        <a:bodyPr/>
        <a:lstStyle/>
        <a:p>
          <a:endParaRPr lang="en-US"/>
        </a:p>
      </dgm:t>
    </dgm:pt>
    <dgm:pt modelId="{00717C09-A653-432F-9C7D-D84284314F5E}">
      <dgm:prSet/>
      <dgm:spPr/>
      <dgm:t>
        <a:bodyPr/>
        <a:lstStyle/>
        <a:p>
          <a:pPr rtl="0"/>
          <a:r>
            <a:rPr lang="en-US" smtClean="0"/>
            <a:t>Close, affectionate and affirming relationship with God</a:t>
          </a:r>
          <a:endParaRPr lang="en-US"/>
        </a:p>
      </dgm:t>
    </dgm:pt>
    <dgm:pt modelId="{4B832D10-CBF9-4C2B-B3C5-0083011F3468}" type="parTrans" cxnId="{EDA354B6-68F8-43E8-ACF9-FF112AB1EE6D}">
      <dgm:prSet/>
      <dgm:spPr/>
      <dgm:t>
        <a:bodyPr/>
        <a:lstStyle/>
        <a:p>
          <a:endParaRPr lang="en-US"/>
        </a:p>
      </dgm:t>
    </dgm:pt>
    <dgm:pt modelId="{1B840CB4-7E36-41D0-A7AE-F13B66641480}" type="sibTrans" cxnId="{EDA354B6-68F8-43E8-ACF9-FF112AB1EE6D}">
      <dgm:prSet/>
      <dgm:spPr/>
      <dgm:t>
        <a:bodyPr/>
        <a:lstStyle/>
        <a:p>
          <a:endParaRPr lang="en-US"/>
        </a:p>
      </dgm:t>
    </dgm:pt>
    <dgm:pt modelId="{6CB726D0-59C4-43F3-BD47-E33976AFC76A}">
      <dgm:prSet/>
      <dgm:spPr/>
      <dgm:t>
        <a:bodyPr/>
        <a:lstStyle/>
        <a:p>
          <a:pPr rtl="0"/>
          <a:r>
            <a:rPr lang="en-US" smtClean="0"/>
            <a:t>Don’t miss, the Spirit makes it possible, so we cry out to Him and then He affirms it to us</a:t>
          </a:r>
          <a:endParaRPr lang="en-US"/>
        </a:p>
      </dgm:t>
    </dgm:pt>
    <dgm:pt modelId="{48F3C110-6791-465F-9215-4E87AC68EA5A}" type="parTrans" cxnId="{DF7A10D6-9E6D-474C-9B94-4CA7EB3A50DD}">
      <dgm:prSet/>
      <dgm:spPr/>
      <dgm:t>
        <a:bodyPr/>
        <a:lstStyle/>
        <a:p>
          <a:endParaRPr lang="en-US"/>
        </a:p>
      </dgm:t>
    </dgm:pt>
    <dgm:pt modelId="{FC8DF658-ADD6-4B4D-87B9-3833FE37BECB}" type="sibTrans" cxnId="{DF7A10D6-9E6D-474C-9B94-4CA7EB3A50DD}">
      <dgm:prSet/>
      <dgm:spPr/>
      <dgm:t>
        <a:bodyPr/>
        <a:lstStyle/>
        <a:p>
          <a:endParaRPr lang="en-US"/>
        </a:p>
      </dgm:t>
    </dgm:pt>
    <dgm:pt modelId="{3DD83A15-8AFB-4377-BEE6-436718C6DF7B}">
      <dgm:prSet/>
      <dgm:spPr/>
      <dgm:t>
        <a:bodyPr/>
        <a:lstStyle/>
        <a:p>
          <a:pPr rtl="0"/>
          <a:r>
            <a:rPr lang="en-US" smtClean="0"/>
            <a:t>It is the great equalizer</a:t>
          </a:r>
          <a:endParaRPr lang="en-US"/>
        </a:p>
      </dgm:t>
    </dgm:pt>
    <dgm:pt modelId="{C7048931-62D9-450B-BE58-8DF6BAC6CF48}" type="parTrans" cxnId="{C44645B2-1290-4CA1-AFB7-72D57E05D54E}">
      <dgm:prSet/>
      <dgm:spPr/>
      <dgm:t>
        <a:bodyPr/>
        <a:lstStyle/>
        <a:p>
          <a:endParaRPr lang="en-US"/>
        </a:p>
      </dgm:t>
    </dgm:pt>
    <dgm:pt modelId="{3D91A52A-93AC-4104-B936-84B585FC75FD}" type="sibTrans" cxnId="{C44645B2-1290-4CA1-AFB7-72D57E05D54E}">
      <dgm:prSet/>
      <dgm:spPr/>
      <dgm:t>
        <a:bodyPr/>
        <a:lstStyle/>
        <a:p>
          <a:endParaRPr lang="en-US"/>
        </a:p>
      </dgm:t>
    </dgm:pt>
    <dgm:pt modelId="{3E676BB2-20F2-4F36-8877-93622511B93C}">
      <dgm:prSet/>
      <dgm:spPr/>
      <dgm:t>
        <a:bodyPr/>
        <a:lstStyle/>
        <a:p>
          <a:pPr rtl="0"/>
          <a:r>
            <a:rPr lang="en-US" smtClean="0"/>
            <a:t>It is the great stabilzer</a:t>
          </a:r>
          <a:endParaRPr lang="en-US"/>
        </a:p>
      </dgm:t>
    </dgm:pt>
    <dgm:pt modelId="{8293F178-E322-496D-AA1A-B2E8D6730C28}" type="parTrans" cxnId="{9725B0B8-1B1E-4346-9E76-B72E50788CF2}">
      <dgm:prSet/>
      <dgm:spPr/>
      <dgm:t>
        <a:bodyPr/>
        <a:lstStyle/>
        <a:p>
          <a:endParaRPr lang="en-US"/>
        </a:p>
      </dgm:t>
    </dgm:pt>
    <dgm:pt modelId="{4B444924-010E-4C7A-A2A2-E1AD4DFEBD5B}" type="sibTrans" cxnId="{9725B0B8-1B1E-4346-9E76-B72E50788CF2}">
      <dgm:prSet/>
      <dgm:spPr/>
      <dgm:t>
        <a:bodyPr/>
        <a:lstStyle/>
        <a:p>
          <a:endParaRPr lang="en-US"/>
        </a:p>
      </dgm:t>
    </dgm:pt>
    <dgm:pt modelId="{235FE72C-4244-4D7F-B621-01320F778B86}" type="pres">
      <dgm:prSet presAssocID="{41F5436A-1D8F-482F-9B7D-BFD95783F8FB}" presName="linear" presStyleCnt="0">
        <dgm:presLayoutVars>
          <dgm:animLvl val="lvl"/>
          <dgm:resizeHandles val="exact"/>
        </dgm:presLayoutVars>
      </dgm:prSet>
      <dgm:spPr/>
    </dgm:pt>
    <dgm:pt modelId="{B0EA7B49-6C51-4BA1-B5E1-4C759CB699FE}" type="pres">
      <dgm:prSet presAssocID="{00717C09-A653-432F-9C7D-D84284314F5E}" presName="parentText" presStyleLbl="node1" presStyleIdx="0" presStyleCnt="1">
        <dgm:presLayoutVars>
          <dgm:chMax val="0"/>
          <dgm:bulletEnabled val="1"/>
        </dgm:presLayoutVars>
      </dgm:prSet>
      <dgm:spPr/>
    </dgm:pt>
    <dgm:pt modelId="{02F3169E-3685-47D9-870C-1F1CBE6D7D6F}" type="pres">
      <dgm:prSet presAssocID="{00717C09-A653-432F-9C7D-D84284314F5E}" presName="childText" presStyleLbl="revTx" presStyleIdx="0" presStyleCnt="1">
        <dgm:presLayoutVars>
          <dgm:bulletEnabled val="1"/>
        </dgm:presLayoutVars>
      </dgm:prSet>
      <dgm:spPr/>
    </dgm:pt>
  </dgm:ptLst>
  <dgm:cxnLst>
    <dgm:cxn modelId="{9725B0B8-1B1E-4346-9E76-B72E50788CF2}" srcId="{6CB726D0-59C4-43F3-BD47-E33976AFC76A}" destId="{3E676BB2-20F2-4F36-8877-93622511B93C}" srcOrd="1" destOrd="0" parTransId="{8293F178-E322-496D-AA1A-B2E8D6730C28}" sibTransId="{4B444924-010E-4C7A-A2A2-E1AD4DFEBD5B}"/>
    <dgm:cxn modelId="{C9F8042B-00CE-42F8-BF47-97B5677D089D}" type="presOf" srcId="{6CB726D0-59C4-43F3-BD47-E33976AFC76A}" destId="{02F3169E-3685-47D9-870C-1F1CBE6D7D6F}" srcOrd="0" destOrd="0" presId="urn:microsoft.com/office/officeart/2005/8/layout/vList2"/>
    <dgm:cxn modelId="{0A9B8072-BE83-4750-9DA7-6DE8D8716D58}" type="presOf" srcId="{41F5436A-1D8F-482F-9B7D-BFD95783F8FB}" destId="{235FE72C-4244-4D7F-B621-01320F778B86}" srcOrd="0" destOrd="0" presId="urn:microsoft.com/office/officeart/2005/8/layout/vList2"/>
    <dgm:cxn modelId="{09B85AED-D061-43AF-B188-869294F79829}" type="presOf" srcId="{3DD83A15-8AFB-4377-BEE6-436718C6DF7B}" destId="{02F3169E-3685-47D9-870C-1F1CBE6D7D6F}" srcOrd="0" destOrd="1" presId="urn:microsoft.com/office/officeart/2005/8/layout/vList2"/>
    <dgm:cxn modelId="{DF7A10D6-9E6D-474C-9B94-4CA7EB3A50DD}" srcId="{00717C09-A653-432F-9C7D-D84284314F5E}" destId="{6CB726D0-59C4-43F3-BD47-E33976AFC76A}" srcOrd="0" destOrd="0" parTransId="{48F3C110-6791-465F-9215-4E87AC68EA5A}" sibTransId="{FC8DF658-ADD6-4B4D-87B9-3833FE37BECB}"/>
    <dgm:cxn modelId="{F6107AB7-B696-4DD8-B652-D1E976DDEE51}" type="presOf" srcId="{3E676BB2-20F2-4F36-8877-93622511B93C}" destId="{02F3169E-3685-47D9-870C-1F1CBE6D7D6F}" srcOrd="0" destOrd="2" presId="urn:microsoft.com/office/officeart/2005/8/layout/vList2"/>
    <dgm:cxn modelId="{EDA354B6-68F8-43E8-ACF9-FF112AB1EE6D}" srcId="{41F5436A-1D8F-482F-9B7D-BFD95783F8FB}" destId="{00717C09-A653-432F-9C7D-D84284314F5E}" srcOrd="0" destOrd="0" parTransId="{4B832D10-CBF9-4C2B-B3C5-0083011F3468}" sibTransId="{1B840CB4-7E36-41D0-A7AE-F13B66641480}"/>
    <dgm:cxn modelId="{C44645B2-1290-4CA1-AFB7-72D57E05D54E}" srcId="{6CB726D0-59C4-43F3-BD47-E33976AFC76A}" destId="{3DD83A15-8AFB-4377-BEE6-436718C6DF7B}" srcOrd="0" destOrd="0" parTransId="{C7048931-62D9-450B-BE58-8DF6BAC6CF48}" sibTransId="{3D91A52A-93AC-4104-B936-84B585FC75FD}"/>
    <dgm:cxn modelId="{D2849F31-3F9E-4E73-86AE-C8489A3C4BB3}" type="presOf" srcId="{00717C09-A653-432F-9C7D-D84284314F5E}" destId="{B0EA7B49-6C51-4BA1-B5E1-4C759CB699FE}" srcOrd="0" destOrd="0" presId="urn:microsoft.com/office/officeart/2005/8/layout/vList2"/>
    <dgm:cxn modelId="{FB4626B5-C9D3-4486-8C46-435484F75A08}" type="presParOf" srcId="{235FE72C-4244-4D7F-B621-01320F778B86}" destId="{B0EA7B49-6C51-4BA1-B5E1-4C759CB699FE}" srcOrd="0" destOrd="0" presId="urn:microsoft.com/office/officeart/2005/8/layout/vList2"/>
    <dgm:cxn modelId="{CA3904D2-1930-46BC-9081-078732F36CC1}" type="presParOf" srcId="{235FE72C-4244-4D7F-B621-01320F778B86}" destId="{02F3169E-3685-47D9-870C-1F1CBE6D7D6F}"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A0CC88A-F1CA-44A5-9A00-B2DF18F4253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C97E13D5-43B4-4965-A470-E9EDCD817858}">
      <dgm:prSet/>
      <dgm:spPr/>
      <dgm:t>
        <a:bodyPr/>
        <a:lstStyle/>
        <a:p>
          <a:pPr rtl="0"/>
          <a:r>
            <a:rPr lang="en-US" smtClean="0"/>
            <a:t>Close, affectionate and affirming relationship with God</a:t>
          </a:r>
          <a:endParaRPr lang="en-US"/>
        </a:p>
      </dgm:t>
    </dgm:pt>
    <dgm:pt modelId="{BC089FF0-32D0-43C4-8A01-D1BF7F0C9141}" type="parTrans" cxnId="{6BE29AEC-533A-49ED-82A8-EB0ACF17AFCA}">
      <dgm:prSet/>
      <dgm:spPr/>
      <dgm:t>
        <a:bodyPr/>
        <a:lstStyle/>
        <a:p>
          <a:endParaRPr lang="en-US"/>
        </a:p>
      </dgm:t>
    </dgm:pt>
    <dgm:pt modelId="{302912DF-D9BF-493E-8966-7F0E71A098FC}" type="sibTrans" cxnId="{6BE29AEC-533A-49ED-82A8-EB0ACF17AFCA}">
      <dgm:prSet/>
      <dgm:spPr/>
      <dgm:t>
        <a:bodyPr/>
        <a:lstStyle/>
        <a:p>
          <a:endParaRPr lang="en-US"/>
        </a:p>
      </dgm:t>
    </dgm:pt>
    <dgm:pt modelId="{9B92D137-EEDD-4935-85C7-A452339A61C1}">
      <dgm:prSet/>
      <dgm:spPr/>
      <dgm:t>
        <a:bodyPr/>
        <a:lstStyle/>
        <a:p>
          <a:pPr rtl="0"/>
          <a:r>
            <a:rPr lang="en-US" smtClean="0"/>
            <a:t>Don’t miss, the Spirit makes it possible, so we cry out to Him and then He affirms it to us</a:t>
          </a:r>
          <a:endParaRPr lang="en-US"/>
        </a:p>
      </dgm:t>
    </dgm:pt>
    <dgm:pt modelId="{1C3560C4-ECE7-4D91-A477-AA7F5918B8DF}" type="parTrans" cxnId="{891A350D-1713-4345-9956-D36F1279E664}">
      <dgm:prSet/>
      <dgm:spPr/>
      <dgm:t>
        <a:bodyPr/>
        <a:lstStyle/>
        <a:p>
          <a:endParaRPr lang="en-US"/>
        </a:p>
      </dgm:t>
    </dgm:pt>
    <dgm:pt modelId="{727FF695-E200-409F-861D-E576314A1A1C}" type="sibTrans" cxnId="{891A350D-1713-4345-9956-D36F1279E664}">
      <dgm:prSet/>
      <dgm:spPr/>
      <dgm:t>
        <a:bodyPr/>
        <a:lstStyle/>
        <a:p>
          <a:endParaRPr lang="en-US"/>
        </a:p>
      </dgm:t>
    </dgm:pt>
    <dgm:pt modelId="{244F1B04-7140-4E70-8E06-CAEADBA8FC83}">
      <dgm:prSet/>
      <dgm:spPr/>
      <dgm:t>
        <a:bodyPr/>
        <a:lstStyle/>
        <a:p>
          <a:pPr rtl="0"/>
          <a:r>
            <a:rPr lang="en-US" smtClean="0"/>
            <a:t>It is the great equalizer</a:t>
          </a:r>
          <a:endParaRPr lang="en-US"/>
        </a:p>
      </dgm:t>
    </dgm:pt>
    <dgm:pt modelId="{458080CB-D63E-4DBC-B94D-41D77D9FEAEB}" type="parTrans" cxnId="{4FFB6A89-CA0C-47BE-A989-4A79F403FB2F}">
      <dgm:prSet/>
      <dgm:spPr/>
      <dgm:t>
        <a:bodyPr/>
        <a:lstStyle/>
        <a:p>
          <a:endParaRPr lang="en-US"/>
        </a:p>
      </dgm:t>
    </dgm:pt>
    <dgm:pt modelId="{07D28843-847F-4F66-911C-0BCD2A545D91}" type="sibTrans" cxnId="{4FFB6A89-CA0C-47BE-A989-4A79F403FB2F}">
      <dgm:prSet/>
      <dgm:spPr/>
      <dgm:t>
        <a:bodyPr/>
        <a:lstStyle/>
        <a:p>
          <a:endParaRPr lang="en-US"/>
        </a:p>
      </dgm:t>
    </dgm:pt>
    <dgm:pt modelId="{9877C0FD-A0BF-4DAA-9840-3B0FD1493910}">
      <dgm:prSet/>
      <dgm:spPr/>
      <dgm:t>
        <a:bodyPr/>
        <a:lstStyle/>
        <a:p>
          <a:pPr rtl="0"/>
          <a:r>
            <a:rPr lang="en-US" smtClean="0"/>
            <a:t>It is the great stabilizer</a:t>
          </a:r>
          <a:endParaRPr lang="en-US"/>
        </a:p>
      </dgm:t>
    </dgm:pt>
    <dgm:pt modelId="{274D74F5-8C34-4136-A930-9A26C7EAE39E}" type="parTrans" cxnId="{679D6E4E-96D5-46F7-890A-0B5B872B268D}">
      <dgm:prSet/>
      <dgm:spPr/>
      <dgm:t>
        <a:bodyPr/>
        <a:lstStyle/>
        <a:p>
          <a:endParaRPr lang="en-US"/>
        </a:p>
      </dgm:t>
    </dgm:pt>
    <dgm:pt modelId="{C852506D-0952-4A98-94E6-67DE67A44EAF}" type="sibTrans" cxnId="{679D6E4E-96D5-46F7-890A-0B5B872B268D}">
      <dgm:prSet/>
      <dgm:spPr/>
      <dgm:t>
        <a:bodyPr/>
        <a:lstStyle/>
        <a:p>
          <a:endParaRPr lang="en-US"/>
        </a:p>
      </dgm:t>
    </dgm:pt>
    <dgm:pt modelId="{AA3F6887-2A02-4DA5-B264-C3759007AEB7}">
      <dgm:prSet/>
      <dgm:spPr/>
      <dgm:t>
        <a:bodyPr/>
        <a:lstStyle/>
        <a:p>
          <a:pPr rtl="0"/>
          <a:r>
            <a:rPr lang="en-US" smtClean="0"/>
            <a:t>It is the great promoter</a:t>
          </a:r>
          <a:endParaRPr lang="en-US"/>
        </a:p>
      </dgm:t>
    </dgm:pt>
    <dgm:pt modelId="{932C384D-BD14-4BCB-86CD-C8024D9B7E92}" type="parTrans" cxnId="{05390C1E-4026-46CF-8323-53FF0D9E2CFE}">
      <dgm:prSet/>
      <dgm:spPr/>
      <dgm:t>
        <a:bodyPr/>
        <a:lstStyle/>
        <a:p>
          <a:endParaRPr lang="en-US"/>
        </a:p>
      </dgm:t>
    </dgm:pt>
    <dgm:pt modelId="{5ABE383E-0D48-4D55-A947-17B65268AE3C}" type="sibTrans" cxnId="{05390C1E-4026-46CF-8323-53FF0D9E2CFE}">
      <dgm:prSet/>
      <dgm:spPr/>
      <dgm:t>
        <a:bodyPr/>
        <a:lstStyle/>
        <a:p>
          <a:endParaRPr lang="en-US"/>
        </a:p>
      </dgm:t>
    </dgm:pt>
    <dgm:pt modelId="{E956331F-6427-403A-B8C2-950B67005789}" type="pres">
      <dgm:prSet presAssocID="{0A0CC88A-F1CA-44A5-9A00-B2DF18F42538}" presName="linear" presStyleCnt="0">
        <dgm:presLayoutVars>
          <dgm:animLvl val="lvl"/>
          <dgm:resizeHandles val="exact"/>
        </dgm:presLayoutVars>
      </dgm:prSet>
      <dgm:spPr/>
    </dgm:pt>
    <dgm:pt modelId="{0C0C3CC3-A812-4B72-AF96-07DF168BD7E7}" type="pres">
      <dgm:prSet presAssocID="{C97E13D5-43B4-4965-A470-E9EDCD817858}" presName="parentText" presStyleLbl="node1" presStyleIdx="0" presStyleCnt="1">
        <dgm:presLayoutVars>
          <dgm:chMax val="0"/>
          <dgm:bulletEnabled val="1"/>
        </dgm:presLayoutVars>
      </dgm:prSet>
      <dgm:spPr/>
    </dgm:pt>
    <dgm:pt modelId="{33C52B38-FC5F-4C58-BF81-B72D39207A43}" type="pres">
      <dgm:prSet presAssocID="{C97E13D5-43B4-4965-A470-E9EDCD817858}" presName="childText" presStyleLbl="revTx" presStyleIdx="0" presStyleCnt="1">
        <dgm:presLayoutVars>
          <dgm:bulletEnabled val="1"/>
        </dgm:presLayoutVars>
      </dgm:prSet>
      <dgm:spPr/>
    </dgm:pt>
  </dgm:ptLst>
  <dgm:cxnLst>
    <dgm:cxn modelId="{D628601C-EE84-40BC-ACC9-5A7FD59C9BE9}" type="presOf" srcId="{C97E13D5-43B4-4965-A470-E9EDCD817858}" destId="{0C0C3CC3-A812-4B72-AF96-07DF168BD7E7}" srcOrd="0" destOrd="0" presId="urn:microsoft.com/office/officeart/2005/8/layout/vList2"/>
    <dgm:cxn modelId="{679D6E4E-96D5-46F7-890A-0B5B872B268D}" srcId="{9B92D137-EEDD-4935-85C7-A452339A61C1}" destId="{9877C0FD-A0BF-4DAA-9840-3B0FD1493910}" srcOrd="1" destOrd="0" parTransId="{274D74F5-8C34-4136-A930-9A26C7EAE39E}" sibTransId="{C852506D-0952-4A98-94E6-67DE67A44EAF}"/>
    <dgm:cxn modelId="{13B697D8-D9C4-4082-BED4-D1C49A2026BF}" type="presOf" srcId="{AA3F6887-2A02-4DA5-B264-C3759007AEB7}" destId="{33C52B38-FC5F-4C58-BF81-B72D39207A43}" srcOrd="0" destOrd="3" presId="urn:microsoft.com/office/officeart/2005/8/layout/vList2"/>
    <dgm:cxn modelId="{6BE29AEC-533A-49ED-82A8-EB0ACF17AFCA}" srcId="{0A0CC88A-F1CA-44A5-9A00-B2DF18F42538}" destId="{C97E13D5-43B4-4965-A470-E9EDCD817858}" srcOrd="0" destOrd="0" parTransId="{BC089FF0-32D0-43C4-8A01-D1BF7F0C9141}" sibTransId="{302912DF-D9BF-493E-8966-7F0E71A098FC}"/>
    <dgm:cxn modelId="{98CE4E0A-AD9E-4D0E-B6F9-0A6E4F04DD3D}" type="presOf" srcId="{244F1B04-7140-4E70-8E06-CAEADBA8FC83}" destId="{33C52B38-FC5F-4C58-BF81-B72D39207A43}" srcOrd="0" destOrd="1" presId="urn:microsoft.com/office/officeart/2005/8/layout/vList2"/>
    <dgm:cxn modelId="{05390C1E-4026-46CF-8323-53FF0D9E2CFE}" srcId="{9B92D137-EEDD-4935-85C7-A452339A61C1}" destId="{AA3F6887-2A02-4DA5-B264-C3759007AEB7}" srcOrd="2" destOrd="0" parTransId="{932C384D-BD14-4BCB-86CD-C8024D9B7E92}" sibTransId="{5ABE383E-0D48-4D55-A947-17B65268AE3C}"/>
    <dgm:cxn modelId="{53BBF889-3C62-411E-B1CB-A532CFB78A0E}" type="presOf" srcId="{0A0CC88A-F1CA-44A5-9A00-B2DF18F42538}" destId="{E956331F-6427-403A-B8C2-950B67005789}" srcOrd="0" destOrd="0" presId="urn:microsoft.com/office/officeart/2005/8/layout/vList2"/>
    <dgm:cxn modelId="{61D95C77-CB90-414C-893D-7D7D92C9617E}" type="presOf" srcId="{9877C0FD-A0BF-4DAA-9840-3B0FD1493910}" destId="{33C52B38-FC5F-4C58-BF81-B72D39207A43}" srcOrd="0" destOrd="2" presId="urn:microsoft.com/office/officeart/2005/8/layout/vList2"/>
    <dgm:cxn modelId="{891A350D-1713-4345-9956-D36F1279E664}" srcId="{C97E13D5-43B4-4965-A470-E9EDCD817858}" destId="{9B92D137-EEDD-4935-85C7-A452339A61C1}" srcOrd="0" destOrd="0" parTransId="{1C3560C4-ECE7-4D91-A477-AA7F5918B8DF}" sibTransId="{727FF695-E200-409F-861D-E576314A1A1C}"/>
    <dgm:cxn modelId="{4FFB6A89-CA0C-47BE-A989-4A79F403FB2F}" srcId="{9B92D137-EEDD-4935-85C7-A452339A61C1}" destId="{244F1B04-7140-4E70-8E06-CAEADBA8FC83}" srcOrd="0" destOrd="0" parTransId="{458080CB-D63E-4DBC-B94D-41D77D9FEAEB}" sibTransId="{07D28843-847F-4F66-911C-0BCD2A545D91}"/>
    <dgm:cxn modelId="{AE57B74A-A5EB-4464-A207-F67B5AA277DF}" type="presOf" srcId="{9B92D137-EEDD-4935-85C7-A452339A61C1}" destId="{33C52B38-FC5F-4C58-BF81-B72D39207A43}" srcOrd="0" destOrd="0" presId="urn:microsoft.com/office/officeart/2005/8/layout/vList2"/>
    <dgm:cxn modelId="{D739F84F-1665-47D1-BF4E-920D13CE697C}" type="presParOf" srcId="{E956331F-6427-403A-B8C2-950B67005789}" destId="{0C0C3CC3-A812-4B72-AF96-07DF168BD7E7}" srcOrd="0" destOrd="0" presId="urn:microsoft.com/office/officeart/2005/8/layout/vList2"/>
    <dgm:cxn modelId="{0A7894A9-F065-4677-A6AA-41918633E853}" type="presParOf" srcId="{E956331F-6427-403A-B8C2-950B67005789}" destId="{33C52B38-FC5F-4C58-BF81-B72D39207A43}"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9BC6862-E209-4B50-AB74-9E18C20910A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6C06256A-252F-4397-A0FB-6138F43E7D55}">
      <dgm:prSet/>
      <dgm:spPr/>
      <dgm:t>
        <a:bodyPr/>
        <a:lstStyle/>
        <a:p>
          <a:pPr rtl="0"/>
          <a:r>
            <a:rPr lang="en-US" smtClean="0"/>
            <a:t>Divine Inheritance</a:t>
          </a:r>
          <a:endParaRPr lang="en-US"/>
        </a:p>
      </dgm:t>
    </dgm:pt>
    <dgm:pt modelId="{18E5FCE8-396A-4A54-8AF7-B86B0F76C590}" type="parTrans" cxnId="{E411D275-58A0-4241-B3CE-7DEE38F22AF1}">
      <dgm:prSet/>
      <dgm:spPr/>
      <dgm:t>
        <a:bodyPr/>
        <a:lstStyle/>
        <a:p>
          <a:endParaRPr lang="en-US"/>
        </a:p>
      </dgm:t>
    </dgm:pt>
    <dgm:pt modelId="{CAB12EC5-A980-4E3E-A0AE-ECB608744271}" type="sibTrans" cxnId="{E411D275-58A0-4241-B3CE-7DEE38F22AF1}">
      <dgm:prSet/>
      <dgm:spPr/>
      <dgm:t>
        <a:bodyPr/>
        <a:lstStyle/>
        <a:p>
          <a:endParaRPr lang="en-US"/>
        </a:p>
      </dgm:t>
    </dgm:pt>
    <dgm:pt modelId="{B024B5FE-AC0B-4B17-8362-F743C7EC1739}">
      <dgm:prSet/>
      <dgm:spPr/>
      <dgm:t>
        <a:bodyPr/>
        <a:lstStyle/>
        <a:p>
          <a:pPr rtl="0"/>
          <a:r>
            <a:rPr lang="en-US" smtClean="0"/>
            <a:t>Based in Christ</a:t>
          </a:r>
          <a:endParaRPr lang="en-US"/>
        </a:p>
      </dgm:t>
    </dgm:pt>
    <dgm:pt modelId="{81ADFA7D-FA56-4B6A-9B8E-60BD33506096}" type="parTrans" cxnId="{8C9AA87C-555B-4E2F-8B87-4548130FE9CA}">
      <dgm:prSet/>
      <dgm:spPr/>
      <dgm:t>
        <a:bodyPr/>
        <a:lstStyle/>
        <a:p>
          <a:endParaRPr lang="en-US"/>
        </a:p>
      </dgm:t>
    </dgm:pt>
    <dgm:pt modelId="{3701EFCA-90C8-47F3-9C70-2DCC53C4DC32}" type="sibTrans" cxnId="{8C9AA87C-555B-4E2F-8B87-4548130FE9CA}">
      <dgm:prSet/>
      <dgm:spPr/>
      <dgm:t>
        <a:bodyPr/>
        <a:lstStyle/>
        <a:p>
          <a:endParaRPr lang="en-US"/>
        </a:p>
      </dgm:t>
    </dgm:pt>
    <dgm:pt modelId="{536D9894-058F-4595-B76A-1D7063147CB4}">
      <dgm:prSet/>
      <dgm:spPr/>
      <dgm:t>
        <a:bodyPr/>
        <a:lstStyle/>
        <a:p>
          <a:pPr rtl="0"/>
          <a:r>
            <a:rPr lang="en-US" smtClean="0"/>
            <a:t>Don’t miss the trinity that flows throughout this chapter</a:t>
          </a:r>
          <a:endParaRPr lang="en-US"/>
        </a:p>
      </dgm:t>
    </dgm:pt>
    <dgm:pt modelId="{49B31E18-4693-4359-879D-DCD96062D5E6}" type="parTrans" cxnId="{982122F5-617B-451F-9C5B-A5160C77B4EE}">
      <dgm:prSet/>
      <dgm:spPr/>
      <dgm:t>
        <a:bodyPr/>
        <a:lstStyle/>
        <a:p>
          <a:endParaRPr lang="en-US"/>
        </a:p>
      </dgm:t>
    </dgm:pt>
    <dgm:pt modelId="{4BBFEC4A-6CC0-415A-8E11-68EA0103D0A4}" type="sibTrans" cxnId="{982122F5-617B-451F-9C5B-A5160C77B4EE}">
      <dgm:prSet/>
      <dgm:spPr/>
      <dgm:t>
        <a:bodyPr/>
        <a:lstStyle/>
        <a:p>
          <a:endParaRPr lang="en-US"/>
        </a:p>
      </dgm:t>
    </dgm:pt>
    <dgm:pt modelId="{071EF662-3DAD-4BAC-B1B2-2BAADBB58F05}">
      <dgm:prSet/>
      <dgm:spPr/>
      <dgm:t>
        <a:bodyPr/>
        <a:lstStyle/>
        <a:p>
          <a:pPr rtl="0"/>
          <a:r>
            <a:rPr lang="en-US" smtClean="0"/>
            <a:t>It points to standing, wealth, provision and glory</a:t>
          </a:r>
          <a:endParaRPr lang="en-US"/>
        </a:p>
      </dgm:t>
    </dgm:pt>
    <dgm:pt modelId="{CF2D0C45-3341-43C7-A4A4-8E9D7065FE92}" type="parTrans" cxnId="{A18D6CA8-2C88-4078-97CF-53B61890AC19}">
      <dgm:prSet/>
      <dgm:spPr/>
      <dgm:t>
        <a:bodyPr/>
        <a:lstStyle/>
        <a:p>
          <a:endParaRPr lang="en-US"/>
        </a:p>
      </dgm:t>
    </dgm:pt>
    <dgm:pt modelId="{8927DDC6-F655-4FA1-9869-3B5EF76F3DD2}" type="sibTrans" cxnId="{A18D6CA8-2C88-4078-97CF-53B61890AC19}">
      <dgm:prSet/>
      <dgm:spPr/>
      <dgm:t>
        <a:bodyPr/>
        <a:lstStyle/>
        <a:p>
          <a:endParaRPr lang="en-US"/>
        </a:p>
      </dgm:t>
    </dgm:pt>
    <dgm:pt modelId="{10BEEEB9-840B-4614-AEB6-200680539E37}">
      <dgm:prSet/>
      <dgm:spPr/>
      <dgm:t>
        <a:bodyPr/>
        <a:lstStyle/>
        <a:p>
          <a:pPr rtl="0"/>
          <a:r>
            <a:rPr lang="en-US" smtClean="0"/>
            <a:t>It is what we receive in heaven</a:t>
          </a:r>
          <a:endParaRPr lang="en-US"/>
        </a:p>
      </dgm:t>
    </dgm:pt>
    <dgm:pt modelId="{DBF515FE-C9B2-44FA-9B40-0A73AF7F03C9}" type="parTrans" cxnId="{E625822C-25CA-428B-939C-5013CC92C64A}">
      <dgm:prSet/>
      <dgm:spPr/>
      <dgm:t>
        <a:bodyPr/>
        <a:lstStyle/>
        <a:p>
          <a:endParaRPr lang="en-US"/>
        </a:p>
      </dgm:t>
    </dgm:pt>
    <dgm:pt modelId="{88722D84-7777-46F3-8176-5C3DC22F0B97}" type="sibTrans" cxnId="{E625822C-25CA-428B-939C-5013CC92C64A}">
      <dgm:prSet/>
      <dgm:spPr/>
      <dgm:t>
        <a:bodyPr/>
        <a:lstStyle/>
        <a:p>
          <a:endParaRPr lang="en-US"/>
        </a:p>
      </dgm:t>
    </dgm:pt>
    <dgm:pt modelId="{45DE5B16-717C-4E66-9BF6-A994C1F4592F}">
      <dgm:prSet/>
      <dgm:spPr/>
      <dgm:t>
        <a:bodyPr/>
        <a:lstStyle/>
        <a:p>
          <a:pPr rtl="0"/>
          <a:r>
            <a:rPr lang="en-US" smtClean="0"/>
            <a:t>If any part of the provision and blessing we receive on this earth is part of that, that is God’s prerogative and we should just concern ourselves with being faithful and obedient.  </a:t>
          </a:r>
          <a:endParaRPr lang="en-US"/>
        </a:p>
      </dgm:t>
    </dgm:pt>
    <dgm:pt modelId="{7396FCBC-B211-4AB2-8F6D-CEFE110C8AC2}" type="parTrans" cxnId="{47D023C7-9C01-4CB1-96D8-3F9ACBB16569}">
      <dgm:prSet/>
      <dgm:spPr/>
      <dgm:t>
        <a:bodyPr/>
        <a:lstStyle/>
        <a:p>
          <a:endParaRPr lang="en-US"/>
        </a:p>
      </dgm:t>
    </dgm:pt>
    <dgm:pt modelId="{F3F53B08-18C0-41CB-A271-AFED82C65ECE}" type="sibTrans" cxnId="{47D023C7-9C01-4CB1-96D8-3F9ACBB16569}">
      <dgm:prSet/>
      <dgm:spPr/>
      <dgm:t>
        <a:bodyPr/>
        <a:lstStyle/>
        <a:p>
          <a:endParaRPr lang="en-US"/>
        </a:p>
      </dgm:t>
    </dgm:pt>
    <dgm:pt modelId="{6966B06D-C660-4F81-870A-4F7BF0395F9C}" type="pres">
      <dgm:prSet presAssocID="{49BC6862-E209-4B50-AB74-9E18C20910AD}" presName="linear" presStyleCnt="0">
        <dgm:presLayoutVars>
          <dgm:animLvl val="lvl"/>
          <dgm:resizeHandles val="exact"/>
        </dgm:presLayoutVars>
      </dgm:prSet>
      <dgm:spPr/>
    </dgm:pt>
    <dgm:pt modelId="{BDE2FA5D-DFC7-4998-86B5-83C015A44933}" type="pres">
      <dgm:prSet presAssocID="{6C06256A-252F-4397-A0FB-6138F43E7D55}" presName="parentText" presStyleLbl="node1" presStyleIdx="0" presStyleCnt="1">
        <dgm:presLayoutVars>
          <dgm:chMax val="0"/>
          <dgm:bulletEnabled val="1"/>
        </dgm:presLayoutVars>
      </dgm:prSet>
      <dgm:spPr/>
    </dgm:pt>
    <dgm:pt modelId="{15AD19A8-5700-4F8F-BED8-57131ECB3FE2}" type="pres">
      <dgm:prSet presAssocID="{6C06256A-252F-4397-A0FB-6138F43E7D55}" presName="childText" presStyleLbl="revTx" presStyleIdx="0" presStyleCnt="1">
        <dgm:presLayoutVars>
          <dgm:bulletEnabled val="1"/>
        </dgm:presLayoutVars>
      </dgm:prSet>
      <dgm:spPr/>
    </dgm:pt>
  </dgm:ptLst>
  <dgm:cxnLst>
    <dgm:cxn modelId="{47D023C7-9C01-4CB1-96D8-3F9ACBB16569}" srcId="{10BEEEB9-840B-4614-AEB6-200680539E37}" destId="{45DE5B16-717C-4E66-9BF6-A994C1F4592F}" srcOrd="0" destOrd="0" parTransId="{7396FCBC-B211-4AB2-8F6D-CEFE110C8AC2}" sibTransId="{F3F53B08-18C0-41CB-A271-AFED82C65ECE}"/>
    <dgm:cxn modelId="{42AA88A0-87AC-484F-A43A-18EC47C1488F}" type="presOf" srcId="{49BC6862-E209-4B50-AB74-9E18C20910AD}" destId="{6966B06D-C660-4F81-870A-4F7BF0395F9C}" srcOrd="0" destOrd="0" presId="urn:microsoft.com/office/officeart/2005/8/layout/vList2"/>
    <dgm:cxn modelId="{128F0115-B6DC-4EA8-9C62-2162FC79BD13}" type="presOf" srcId="{6C06256A-252F-4397-A0FB-6138F43E7D55}" destId="{BDE2FA5D-DFC7-4998-86B5-83C015A44933}" srcOrd="0" destOrd="0" presId="urn:microsoft.com/office/officeart/2005/8/layout/vList2"/>
    <dgm:cxn modelId="{4C8E00DB-9CDB-4B87-A346-8B1570E38797}" type="presOf" srcId="{071EF662-3DAD-4BAC-B1B2-2BAADBB58F05}" destId="{15AD19A8-5700-4F8F-BED8-57131ECB3FE2}" srcOrd="0" destOrd="2" presId="urn:microsoft.com/office/officeart/2005/8/layout/vList2"/>
    <dgm:cxn modelId="{C966E6DC-BA82-4BA7-B10D-5CC8F0A25E73}" type="presOf" srcId="{10BEEEB9-840B-4614-AEB6-200680539E37}" destId="{15AD19A8-5700-4F8F-BED8-57131ECB3FE2}" srcOrd="0" destOrd="3" presId="urn:microsoft.com/office/officeart/2005/8/layout/vList2"/>
    <dgm:cxn modelId="{E625822C-25CA-428B-939C-5013CC92C64A}" srcId="{6C06256A-252F-4397-A0FB-6138F43E7D55}" destId="{10BEEEB9-840B-4614-AEB6-200680539E37}" srcOrd="3" destOrd="0" parTransId="{DBF515FE-C9B2-44FA-9B40-0A73AF7F03C9}" sibTransId="{88722D84-7777-46F3-8176-5C3DC22F0B97}"/>
    <dgm:cxn modelId="{8C9AA87C-555B-4E2F-8B87-4548130FE9CA}" srcId="{6C06256A-252F-4397-A0FB-6138F43E7D55}" destId="{B024B5FE-AC0B-4B17-8362-F743C7EC1739}" srcOrd="0" destOrd="0" parTransId="{81ADFA7D-FA56-4B6A-9B8E-60BD33506096}" sibTransId="{3701EFCA-90C8-47F3-9C70-2DCC53C4DC32}"/>
    <dgm:cxn modelId="{650D72F5-9C3F-4E22-A147-312722026485}" type="presOf" srcId="{B024B5FE-AC0B-4B17-8362-F743C7EC1739}" destId="{15AD19A8-5700-4F8F-BED8-57131ECB3FE2}" srcOrd="0" destOrd="0" presId="urn:microsoft.com/office/officeart/2005/8/layout/vList2"/>
    <dgm:cxn modelId="{E411D275-58A0-4241-B3CE-7DEE38F22AF1}" srcId="{49BC6862-E209-4B50-AB74-9E18C20910AD}" destId="{6C06256A-252F-4397-A0FB-6138F43E7D55}" srcOrd="0" destOrd="0" parTransId="{18E5FCE8-396A-4A54-8AF7-B86B0F76C590}" sibTransId="{CAB12EC5-A980-4E3E-A0AE-ECB608744271}"/>
    <dgm:cxn modelId="{A18D6CA8-2C88-4078-97CF-53B61890AC19}" srcId="{6C06256A-252F-4397-A0FB-6138F43E7D55}" destId="{071EF662-3DAD-4BAC-B1B2-2BAADBB58F05}" srcOrd="2" destOrd="0" parTransId="{CF2D0C45-3341-43C7-A4A4-8E9D7065FE92}" sibTransId="{8927DDC6-F655-4FA1-9869-3B5EF76F3DD2}"/>
    <dgm:cxn modelId="{33075680-16E6-4628-BBAF-0253DDDD9E4E}" type="presOf" srcId="{536D9894-058F-4595-B76A-1D7063147CB4}" destId="{15AD19A8-5700-4F8F-BED8-57131ECB3FE2}" srcOrd="0" destOrd="1" presId="urn:microsoft.com/office/officeart/2005/8/layout/vList2"/>
    <dgm:cxn modelId="{982122F5-617B-451F-9C5B-A5160C77B4EE}" srcId="{6C06256A-252F-4397-A0FB-6138F43E7D55}" destId="{536D9894-058F-4595-B76A-1D7063147CB4}" srcOrd="1" destOrd="0" parTransId="{49B31E18-4693-4359-879D-DCD96062D5E6}" sibTransId="{4BBFEC4A-6CC0-415A-8E11-68EA0103D0A4}"/>
    <dgm:cxn modelId="{E38FA119-058F-41DE-AD68-8524B9A01FBF}" type="presOf" srcId="{45DE5B16-717C-4E66-9BF6-A994C1F4592F}" destId="{15AD19A8-5700-4F8F-BED8-57131ECB3FE2}" srcOrd="0" destOrd="4" presId="urn:microsoft.com/office/officeart/2005/8/layout/vList2"/>
    <dgm:cxn modelId="{DAD83545-BF68-4D9F-8FE3-05D89DA9E612}" type="presParOf" srcId="{6966B06D-C660-4F81-870A-4F7BF0395F9C}" destId="{BDE2FA5D-DFC7-4998-86B5-83C015A44933}" srcOrd="0" destOrd="0" presId="urn:microsoft.com/office/officeart/2005/8/layout/vList2"/>
    <dgm:cxn modelId="{75817E3B-D0E6-42E9-BB77-BE2E7211C90D}" type="presParOf" srcId="{6966B06D-C660-4F81-870A-4F7BF0395F9C}" destId="{15AD19A8-5700-4F8F-BED8-57131ECB3FE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87125E7-C0B2-4729-AAE3-45EF696AC8E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1A7621F4-5523-41DA-A46F-0A9D94950B45}">
      <dgm:prSet/>
      <dgm:spPr/>
      <dgm:t>
        <a:bodyPr/>
        <a:lstStyle/>
        <a:p>
          <a:pPr rtl="0"/>
          <a:r>
            <a:rPr lang="en-US" smtClean="0"/>
            <a:t>Suffering</a:t>
          </a:r>
          <a:endParaRPr lang="en-US"/>
        </a:p>
      </dgm:t>
    </dgm:pt>
    <dgm:pt modelId="{84FD7BDA-B8B0-4FF6-85EB-CED5F81EF307}" type="parTrans" cxnId="{30C1D4C5-B36E-40EA-9B13-85C9AEDB5F67}">
      <dgm:prSet/>
      <dgm:spPr/>
      <dgm:t>
        <a:bodyPr/>
        <a:lstStyle/>
        <a:p>
          <a:endParaRPr lang="en-US"/>
        </a:p>
      </dgm:t>
    </dgm:pt>
    <dgm:pt modelId="{25930F51-C73B-4240-9303-DEF473C1A8B2}" type="sibTrans" cxnId="{30C1D4C5-B36E-40EA-9B13-85C9AEDB5F67}">
      <dgm:prSet/>
      <dgm:spPr/>
      <dgm:t>
        <a:bodyPr/>
        <a:lstStyle/>
        <a:p>
          <a:endParaRPr lang="en-US"/>
        </a:p>
      </dgm:t>
    </dgm:pt>
    <dgm:pt modelId="{1A49DDA3-A6DB-4F6C-BD02-A8745EFF8604}">
      <dgm:prSet/>
      <dgm:spPr/>
      <dgm:t>
        <a:bodyPr/>
        <a:lstStyle/>
        <a:p>
          <a:pPr rtl="0"/>
          <a:r>
            <a:rPr lang="en-US" smtClean="0"/>
            <a:t>Sharing in His sufferings.  We are to be identified with every aspect of being part of this family</a:t>
          </a:r>
          <a:endParaRPr lang="en-US"/>
        </a:p>
      </dgm:t>
    </dgm:pt>
    <dgm:pt modelId="{7DB247B5-E0E0-4921-93CC-B3C207FE7019}" type="parTrans" cxnId="{16F481CE-DCE7-4A25-AE7B-6B87014521A3}">
      <dgm:prSet/>
      <dgm:spPr/>
      <dgm:t>
        <a:bodyPr/>
        <a:lstStyle/>
        <a:p>
          <a:endParaRPr lang="en-US"/>
        </a:p>
      </dgm:t>
    </dgm:pt>
    <dgm:pt modelId="{79ABA673-BEF0-4A58-8576-41FA5687B21C}" type="sibTrans" cxnId="{16F481CE-DCE7-4A25-AE7B-6B87014521A3}">
      <dgm:prSet/>
      <dgm:spPr/>
      <dgm:t>
        <a:bodyPr/>
        <a:lstStyle/>
        <a:p>
          <a:endParaRPr lang="en-US"/>
        </a:p>
      </dgm:t>
    </dgm:pt>
    <dgm:pt modelId="{0D23D35B-4A72-4019-B102-68B67B848F59}">
      <dgm:prSet/>
      <dgm:spPr/>
      <dgm:t>
        <a:bodyPr/>
        <a:lstStyle/>
        <a:p>
          <a:pPr rtl="0"/>
          <a:r>
            <a:rPr lang="en-US" smtClean="0"/>
            <a:t>Internal-fighting temptation</a:t>
          </a:r>
          <a:endParaRPr lang="en-US"/>
        </a:p>
      </dgm:t>
    </dgm:pt>
    <dgm:pt modelId="{FF74682E-E9AB-4CA0-862B-FE97669B2010}" type="parTrans" cxnId="{88ECECC8-86DB-4846-851A-CDDE86870168}">
      <dgm:prSet/>
      <dgm:spPr/>
      <dgm:t>
        <a:bodyPr/>
        <a:lstStyle/>
        <a:p>
          <a:endParaRPr lang="en-US"/>
        </a:p>
      </dgm:t>
    </dgm:pt>
    <dgm:pt modelId="{FCB4EFFA-5550-453C-AE53-36EF92E14CD5}" type="sibTrans" cxnId="{88ECECC8-86DB-4846-851A-CDDE86870168}">
      <dgm:prSet/>
      <dgm:spPr/>
      <dgm:t>
        <a:bodyPr/>
        <a:lstStyle/>
        <a:p>
          <a:endParaRPr lang="en-US"/>
        </a:p>
      </dgm:t>
    </dgm:pt>
    <dgm:pt modelId="{2BD9C6F6-3DEA-4770-8972-2E069617FB81}">
      <dgm:prSet/>
      <dgm:spPr/>
      <dgm:t>
        <a:bodyPr/>
        <a:lstStyle/>
        <a:p>
          <a:pPr rtl="0"/>
          <a:r>
            <a:rPr lang="en-US" smtClean="0"/>
            <a:t>External-persecution</a:t>
          </a:r>
          <a:endParaRPr lang="en-US"/>
        </a:p>
      </dgm:t>
    </dgm:pt>
    <dgm:pt modelId="{8B91ADCC-F493-4622-8299-605279F71C84}" type="parTrans" cxnId="{F8E75580-F15F-4E2D-9860-9864DF5434CA}">
      <dgm:prSet/>
      <dgm:spPr/>
      <dgm:t>
        <a:bodyPr/>
        <a:lstStyle/>
        <a:p>
          <a:endParaRPr lang="en-US"/>
        </a:p>
      </dgm:t>
    </dgm:pt>
    <dgm:pt modelId="{37BA43A3-A752-496F-9A18-9377A3A9EAAB}" type="sibTrans" cxnId="{F8E75580-F15F-4E2D-9860-9864DF5434CA}">
      <dgm:prSet/>
      <dgm:spPr/>
      <dgm:t>
        <a:bodyPr/>
        <a:lstStyle/>
        <a:p>
          <a:endParaRPr lang="en-US"/>
        </a:p>
      </dgm:t>
    </dgm:pt>
    <dgm:pt modelId="{83CB8AEB-7C7E-462F-9670-E01D19123648}">
      <dgm:prSet/>
      <dgm:spPr/>
      <dgm:t>
        <a:bodyPr/>
        <a:lstStyle/>
        <a:p>
          <a:pPr rtl="0"/>
          <a:r>
            <a:rPr lang="en-US" smtClean="0"/>
            <a:t>Circumstances when flowing from obedience and when the glory of God is sought</a:t>
          </a:r>
          <a:endParaRPr lang="en-US"/>
        </a:p>
      </dgm:t>
    </dgm:pt>
    <dgm:pt modelId="{860ECEB6-14F5-42BF-B1DC-7234907F12E7}" type="parTrans" cxnId="{A9B8754B-A34F-4396-AC7B-018DBD5D9267}">
      <dgm:prSet/>
      <dgm:spPr/>
      <dgm:t>
        <a:bodyPr/>
        <a:lstStyle/>
        <a:p>
          <a:endParaRPr lang="en-US"/>
        </a:p>
      </dgm:t>
    </dgm:pt>
    <dgm:pt modelId="{224EC1A7-B18C-4702-AF26-32228C08A79B}" type="sibTrans" cxnId="{A9B8754B-A34F-4396-AC7B-018DBD5D9267}">
      <dgm:prSet/>
      <dgm:spPr/>
      <dgm:t>
        <a:bodyPr/>
        <a:lstStyle/>
        <a:p>
          <a:endParaRPr lang="en-US"/>
        </a:p>
      </dgm:t>
    </dgm:pt>
    <dgm:pt modelId="{17FC0705-44BC-4E40-B4B9-C9418E1EEA07}" type="pres">
      <dgm:prSet presAssocID="{687125E7-C0B2-4729-AAE3-45EF696AC8EA}" presName="linear" presStyleCnt="0">
        <dgm:presLayoutVars>
          <dgm:animLvl val="lvl"/>
          <dgm:resizeHandles val="exact"/>
        </dgm:presLayoutVars>
      </dgm:prSet>
      <dgm:spPr/>
    </dgm:pt>
    <dgm:pt modelId="{1E42EA6A-0AD8-4F14-B697-F52638416AE2}" type="pres">
      <dgm:prSet presAssocID="{1A7621F4-5523-41DA-A46F-0A9D94950B45}" presName="parentText" presStyleLbl="node1" presStyleIdx="0" presStyleCnt="1">
        <dgm:presLayoutVars>
          <dgm:chMax val="0"/>
          <dgm:bulletEnabled val="1"/>
        </dgm:presLayoutVars>
      </dgm:prSet>
      <dgm:spPr/>
    </dgm:pt>
    <dgm:pt modelId="{466CADD8-9356-451C-939D-69EDF19380D4}" type="pres">
      <dgm:prSet presAssocID="{1A7621F4-5523-41DA-A46F-0A9D94950B45}" presName="childText" presStyleLbl="revTx" presStyleIdx="0" presStyleCnt="1">
        <dgm:presLayoutVars>
          <dgm:bulletEnabled val="1"/>
        </dgm:presLayoutVars>
      </dgm:prSet>
      <dgm:spPr/>
    </dgm:pt>
  </dgm:ptLst>
  <dgm:cxnLst>
    <dgm:cxn modelId="{2347D279-4472-4FE9-8BFD-8EEBD512BD8E}" type="presOf" srcId="{1A7621F4-5523-41DA-A46F-0A9D94950B45}" destId="{1E42EA6A-0AD8-4F14-B697-F52638416AE2}" srcOrd="0" destOrd="0" presId="urn:microsoft.com/office/officeart/2005/8/layout/vList2"/>
    <dgm:cxn modelId="{53C33608-3980-4FA3-A10F-107AE29B432D}" type="presOf" srcId="{2BD9C6F6-3DEA-4770-8972-2E069617FB81}" destId="{466CADD8-9356-451C-939D-69EDF19380D4}" srcOrd="0" destOrd="2" presId="urn:microsoft.com/office/officeart/2005/8/layout/vList2"/>
    <dgm:cxn modelId="{16F481CE-DCE7-4A25-AE7B-6B87014521A3}" srcId="{1A7621F4-5523-41DA-A46F-0A9D94950B45}" destId="{1A49DDA3-A6DB-4F6C-BD02-A8745EFF8604}" srcOrd="0" destOrd="0" parTransId="{7DB247B5-E0E0-4921-93CC-B3C207FE7019}" sibTransId="{79ABA673-BEF0-4A58-8576-41FA5687B21C}"/>
    <dgm:cxn modelId="{88ECECC8-86DB-4846-851A-CDDE86870168}" srcId="{1A7621F4-5523-41DA-A46F-0A9D94950B45}" destId="{0D23D35B-4A72-4019-B102-68B67B848F59}" srcOrd="1" destOrd="0" parTransId="{FF74682E-E9AB-4CA0-862B-FE97669B2010}" sibTransId="{FCB4EFFA-5550-453C-AE53-36EF92E14CD5}"/>
    <dgm:cxn modelId="{757BBFC3-1DB5-4BB5-BF38-C9F2579A5803}" type="presOf" srcId="{1A49DDA3-A6DB-4F6C-BD02-A8745EFF8604}" destId="{466CADD8-9356-451C-939D-69EDF19380D4}" srcOrd="0" destOrd="0" presId="urn:microsoft.com/office/officeart/2005/8/layout/vList2"/>
    <dgm:cxn modelId="{D4B39CC9-2C7F-4760-AE6F-98CAC3793AF0}" type="presOf" srcId="{83CB8AEB-7C7E-462F-9670-E01D19123648}" destId="{466CADD8-9356-451C-939D-69EDF19380D4}" srcOrd="0" destOrd="3" presId="urn:microsoft.com/office/officeart/2005/8/layout/vList2"/>
    <dgm:cxn modelId="{A9B8754B-A34F-4396-AC7B-018DBD5D9267}" srcId="{1A7621F4-5523-41DA-A46F-0A9D94950B45}" destId="{83CB8AEB-7C7E-462F-9670-E01D19123648}" srcOrd="3" destOrd="0" parTransId="{860ECEB6-14F5-42BF-B1DC-7234907F12E7}" sibTransId="{224EC1A7-B18C-4702-AF26-32228C08A79B}"/>
    <dgm:cxn modelId="{30C1D4C5-B36E-40EA-9B13-85C9AEDB5F67}" srcId="{687125E7-C0B2-4729-AAE3-45EF696AC8EA}" destId="{1A7621F4-5523-41DA-A46F-0A9D94950B45}" srcOrd="0" destOrd="0" parTransId="{84FD7BDA-B8B0-4FF6-85EB-CED5F81EF307}" sibTransId="{25930F51-C73B-4240-9303-DEF473C1A8B2}"/>
    <dgm:cxn modelId="{E2D2A421-A772-4E54-8F85-A05BA8D626B3}" type="presOf" srcId="{687125E7-C0B2-4729-AAE3-45EF696AC8EA}" destId="{17FC0705-44BC-4E40-B4B9-C9418E1EEA07}" srcOrd="0" destOrd="0" presId="urn:microsoft.com/office/officeart/2005/8/layout/vList2"/>
    <dgm:cxn modelId="{8A8CF045-EEB3-47F5-B64B-D33F19E6F05B}" type="presOf" srcId="{0D23D35B-4A72-4019-B102-68B67B848F59}" destId="{466CADD8-9356-451C-939D-69EDF19380D4}" srcOrd="0" destOrd="1" presId="urn:microsoft.com/office/officeart/2005/8/layout/vList2"/>
    <dgm:cxn modelId="{F8E75580-F15F-4E2D-9860-9864DF5434CA}" srcId="{1A7621F4-5523-41DA-A46F-0A9D94950B45}" destId="{2BD9C6F6-3DEA-4770-8972-2E069617FB81}" srcOrd="2" destOrd="0" parTransId="{8B91ADCC-F493-4622-8299-605279F71C84}" sibTransId="{37BA43A3-A752-496F-9A18-9377A3A9EAAB}"/>
    <dgm:cxn modelId="{53EB94DD-61E1-45BB-BF01-CC5DBF4E3066}" type="presParOf" srcId="{17FC0705-44BC-4E40-B4B9-C9418E1EEA07}" destId="{1E42EA6A-0AD8-4F14-B697-F52638416AE2}" srcOrd="0" destOrd="0" presId="urn:microsoft.com/office/officeart/2005/8/layout/vList2"/>
    <dgm:cxn modelId="{6D446DFD-F8F3-4FDB-BD2E-17504EF05118}" type="presParOf" srcId="{17FC0705-44BC-4E40-B4B9-C9418E1EEA07}" destId="{466CADD8-9356-451C-939D-69EDF19380D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BB87675-53AB-4E62-A420-4E0CCEC226B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FABB2326-5E94-43D5-B88C-726816672270}">
      <dgm:prSet/>
      <dgm:spPr/>
      <dgm:t>
        <a:bodyPr/>
        <a:lstStyle/>
        <a:p>
          <a:pPr rtl="0"/>
          <a:r>
            <a:rPr lang="en-US" smtClean="0"/>
            <a:t>Changes the dynamic of the obligation found in Romans 8:12</a:t>
          </a:r>
          <a:endParaRPr lang="en-US"/>
        </a:p>
      </dgm:t>
    </dgm:pt>
    <dgm:pt modelId="{52F338B8-E6C8-4762-88DF-FFDCF6A87414}" type="parTrans" cxnId="{204CCF9C-1C80-4A89-96D5-BC967C3FF2B9}">
      <dgm:prSet/>
      <dgm:spPr/>
      <dgm:t>
        <a:bodyPr/>
        <a:lstStyle/>
        <a:p>
          <a:endParaRPr lang="en-US"/>
        </a:p>
      </dgm:t>
    </dgm:pt>
    <dgm:pt modelId="{7CEF3131-5202-4C25-B508-88817E515B6A}" type="sibTrans" cxnId="{204CCF9C-1C80-4A89-96D5-BC967C3FF2B9}">
      <dgm:prSet/>
      <dgm:spPr/>
      <dgm:t>
        <a:bodyPr/>
        <a:lstStyle/>
        <a:p>
          <a:endParaRPr lang="en-US"/>
        </a:p>
      </dgm:t>
    </dgm:pt>
    <dgm:pt modelId="{79C19935-5593-46BA-AEB9-A3788327C046}">
      <dgm:prSet/>
      <dgm:spPr/>
      <dgm:t>
        <a:bodyPr/>
        <a:lstStyle/>
        <a:p>
          <a:pPr rtl="0"/>
          <a:r>
            <a:rPr lang="en-US" smtClean="0"/>
            <a:t>Enhances it</a:t>
          </a:r>
          <a:endParaRPr lang="en-US"/>
        </a:p>
      </dgm:t>
    </dgm:pt>
    <dgm:pt modelId="{D654AC59-931A-4450-B40C-C85C8BD2332A}" type="parTrans" cxnId="{ABCF4DF6-3CD7-4A3F-B2A3-E9D19C571E9B}">
      <dgm:prSet/>
      <dgm:spPr/>
      <dgm:t>
        <a:bodyPr/>
        <a:lstStyle/>
        <a:p>
          <a:endParaRPr lang="en-US"/>
        </a:p>
      </dgm:t>
    </dgm:pt>
    <dgm:pt modelId="{F8CD2A76-BA74-4BAB-8CF0-4867D8F7EE33}" type="sibTrans" cxnId="{ABCF4DF6-3CD7-4A3F-B2A3-E9D19C571E9B}">
      <dgm:prSet/>
      <dgm:spPr/>
      <dgm:t>
        <a:bodyPr/>
        <a:lstStyle/>
        <a:p>
          <a:endParaRPr lang="en-US"/>
        </a:p>
      </dgm:t>
    </dgm:pt>
    <dgm:pt modelId="{72673B44-9AAA-4BD1-91AA-AC2E30BD33DB}">
      <dgm:prSet/>
      <dgm:spPr/>
      <dgm:t>
        <a:bodyPr/>
        <a:lstStyle/>
        <a:p>
          <a:pPr rtl="0"/>
          <a:r>
            <a:rPr lang="en-US" smtClean="0"/>
            <a:t>Changes the motivation-a want to, not a have to</a:t>
          </a:r>
          <a:endParaRPr lang="en-US"/>
        </a:p>
      </dgm:t>
    </dgm:pt>
    <dgm:pt modelId="{521CC5D0-D9A4-4B81-8405-1B2344907FB3}" type="parTrans" cxnId="{CBA76FE1-51ED-48E8-9B5D-54F97C565DC3}">
      <dgm:prSet/>
      <dgm:spPr/>
      <dgm:t>
        <a:bodyPr/>
        <a:lstStyle/>
        <a:p>
          <a:endParaRPr lang="en-US"/>
        </a:p>
      </dgm:t>
    </dgm:pt>
    <dgm:pt modelId="{8ED4EFF9-E469-441A-AF3D-A94B1DE80028}" type="sibTrans" cxnId="{CBA76FE1-51ED-48E8-9B5D-54F97C565DC3}">
      <dgm:prSet/>
      <dgm:spPr/>
      <dgm:t>
        <a:bodyPr/>
        <a:lstStyle/>
        <a:p>
          <a:endParaRPr lang="en-US"/>
        </a:p>
      </dgm:t>
    </dgm:pt>
    <dgm:pt modelId="{C68F9C23-8D57-472B-AB51-9EE2531BE130}" type="pres">
      <dgm:prSet presAssocID="{FBB87675-53AB-4E62-A420-4E0CCEC226B7}" presName="linear" presStyleCnt="0">
        <dgm:presLayoutVars>
          <dgm:animLvl val="lvl"/>
          <dgm:resizeHandles val="exact"/>
        </dgm:presLayoutVars>
      </dgm:prSet>
      <dgm:spPr/>
    </dgm:pt>
    <dgm:pt modelId="{34F564F9-C3E0-4327-9FDF-35156C9282BB}" type="pres">
      <dgm:prSet presAssocID="{FABB2326-5E94-43D5-B88C-726816672270}" presName="parentText" presStyleLbl="node1" presStyleIdx="0" presStyleCnt="1">
        <dgm:presLayoutVars>
          <dgm:chMax val="0"/>
          <dgm:bulletEnabled val="1"/>
        </dgm:presLayoutVars>
      </dgm:prSet>
      <dgm:spPr/>
    </dgm:pt>
    <dgm:pt modelId="{418504AE-58D3-4135-B739-22C40CC4536E}" type="pres">
      <dgm:prSet presAssocID="{FABB2326-5E94-43D5-B88C-726816672270}" presName="childText" presStyleLbl="revTx" presStyleIdx="0" presStyleCnt="1">
        <dgm:presLayoutVars>
          <dgm:bulletEnabled val="1"/>
        </dgm:presLayoutVars>
      </dgm:prSet>
      <dgm:spPr/>
    </dgm:pt>
  </dgm:ptLst>
  <dgm:cxnLst>
    <dgm:cxn modelId="{F939C8D8-C36C-4046-A995-DACEB12D59BE}" type="presOf" srcId="{FABB2326-5E94-43D5-B88C-726816672270}" destId="{34F564F9-C3E0-4327-9FDF-35156C9282BB}" srcOrd="0" destOrd="0" presId="urn:microsoft.com/office/officeart/2005/8/layout/vList2"/>
    <dgm:cxn modelId="{0F213586-F4CC-4B9E-B846-B0D953776C26}" type="presOf" srcId="{72673B44-9AAA-4BD1-91AA-AC2E30BD33DB}" destId="{418504AE-58D3-4135-B739-22C40CC4536E}" srcOrd="0" destOrd="1" presId="urn:microsoft.com/office/officeart/2005/8/layout/vList2"/>
    <dgm:cxn modelId="{CBA76FE1-51ED-48E8-9B5D-54F97C565DC3}" srcId="{FABB2326-5E94-43D5-B88C-726816672270}" destId="{72673B44-9AAA-4BD1-91AA-AC2E30BD33DB}" srcOrd="1" destOrd="0" parTransId="{521CC5D0-D9A4-4B81-8405-1B2344907FB3}" sibTransId="{8ED4EFF9-E469-441A-AF3D-A94B1DE80028}"/>
    <dgm:cxn modelId="{1556221F-1300-4AA2-949C-EA7CEEF72221}" type="presOf" srcId="{FBB87675-53AB-4E62-A420-4E0CCEC226B7}" destId="{C68F9C23-8D57-472B-AB51-9EE2531BE130}" srcOrd="0" destOrd="0" presId="urn:microsoft.com/office/officeart/2005/8/layout/vList2"/>
    <dgm:cxn modelId="{61FD7415-0F9C-4DCB-A514-C4D073C73A28}" type="presOf" srcId="{79C19935-5593-46BA-AEB9-A3788327C046}" destId="{418504AE-58D3-4135-B739-22C40CC4536E}" srcOrd="0" destOrd="0" presId="urn:microsoft.com/office/officeart/2005/8/layout/vList2"/>
    <dgm:cxn modelId="{ABCF4DF6-3CD7-4A3F-B2A3-E9D19C571E9B}" srcId="{FABB2326-5E94-43D5-B88C-726816672270}" destId="{79C19935-5593-46BA-AEB9-A3788327C046}" srcOrd="0" destOrd="0" parTransId="{D654AC59-931A-4450-B40C-C85C8BD2332A}" sibTransId="{F8CD2A76-BA74-4BAB-8CF0-4867D8F7EE33}"/>
    <dgm:cxn modelId="{204CCF9C-1C80-4A89-96D5-BC967C3FF2B9}" srcId="{FBB87675-53AB-4E62-A420-4E0CCEC226B7}" destId="{FABB2326-5E94-43D5-B88C-726816672270}" srcOrd="0" destOrd="0" parTransId="{52F338B8-E6C8-4762-88DF-FFDCF6A87414}" sibTransId="{7CEF3131-5202-4C25-B508-88817E515B6A}"/>
    <dgm:cxn modelId="{39C59AD7-152B-4E49-AC63-CEF88C92E8E9}" type="presParOf" srcId="{C68F9C23-8D57-472B-AB51-9EE2531BE130}" destId="{34F564F9-C3E0-4327-9FDF-35156C9282BB}" srcOrd="0" destOrd="0" presId="urn:microsoft.com/office/officeart/2005/8/layout/vList2"/>
    <dgm:cxn modelId="{B1F62A76-47A0-4511-9B04-8E36D7542946}" type="presParOf" srcId="{C68F9C23-8D57-472B-AB51-9EE2531BE130}" destId="{418504AE-58D3-4135-B739-22C40CC4536E}"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A1CE11-C954-4421-ACF6-8F5DF4F200DE}">
      <dsp:nvSpPr>
        <dsp:cNvPr id="0" name=""/>
        <dsp:cNvSpPr/>
      </dsp:nvSpPr>
      <dsp:spPr>
        <a:xfrm>
          <a:off x="0" y="117291"/>
          <a:ext cx="8229600" cy="86346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lang="en-US" sz="3600" kern="1200" smtClean="0"/>
            <a:t>Freedom from fear</a:t>
          </a:r>
          <a:endParaRPr lang="en-US" sz="3600" kern="1200"/>
        </a:p>
      </dsp:txBody>
      <dsp:txXfrm>
        <a:off x="42151" y="159442"/>
        <a:ext cx="8145298" cy="779158"/>
      </dsp:txXfrm>
    </dsp:sp>
    <dsp:sp modelId="{643B3F02-61B6-423D-A1A2-CD573F8E72B6}">
      <dsp:nvSpPr>
        <dsp:cNvPr id="0" name=""/>
        <dsp:cNvSpPr/>
      </dsp:nvSpPr>
      <dsp:spPr>
        <a:xfrm>
          <a:off x="0" y="980751"/>
          <a:ext cx="8229600" cy="3427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5720" rIns="256032" bIns="45720" numCol="1" spcCol="1270" anchor="t" anchorCtr="0">
          <a:noAutofit/>
        </a:bodyPr>
        <a:lstStyle/>
        <a:p>
          <a:pPr marL="285750" lvl="1" indent="-285750" algn="l" defTabSz="1244600" rtl="0">
            <a:lnSpc>
              <a:spcPct val="90000"/>
            </a:lnSpc>
            <a:spcBef>
              <a:spcPct val="0"/>
            </a:spcBef>
            <a:spcAft>
              <a:spcPct val="20000"/>
            </a:spcAft>
            <a:buChar char="••"/>
          </a:pPr>
          <a:r>
            <a:rPr lang="en-US" sz="2800" kern="1200" smtClean="0"/>
            <a:t>First and foremost a fear of rejection and rejection from God-that is significant about the Spirit of adoption, we are accepted based in faith in Jesus</a:t>
          </a:r>
          <a:endParaRPr lang="en-US" sz="2800" kern="1200"/>
        </a:p>
        <a:p>
          <a:pPr marL="285750" lvl="1" indent="-285750" algn="l" defTabSz="1244600" rtl="0">
            <a:lnSpc>
              <a:spcPct val="90000"/>
            </a:lnSpc>
            <a:spcBef>
              <a:spcPct val="0"/>
            </a:spcBef>
            <a:spcAft>
              <a:spcPct val="20000"/>
            </a:spcAft>
            <a:buChar char="••"/>
          </a:pPr>
          <a:r>
            <a:rPr lang="en-US" sz="2800" kern="1200" smtClean="0"/>
            <a:t>2 Timothy 1:7 “For God did not give us a spirit of fear, but a spirit of power, of love and of self discipline.”</a:t>
          </a:r>
          <a:endParaRPr lang="en-US" sz="2800" kern="1200"/>
        </a:p>
        <a:p>
          <a:pPr marL="285750" lvl="1" indent="-285750" algn="l" defTabSz="1244600" rtl="0">
            <a:lnSpc>
              <a:spcPct val="90000"/>
            </a:lnSpc>
            <a:spcBef>
              <a:spcPct val="0"/>
            </a:spcBef>
            <a:spcAft>
              <a:spcPct val="20000"/>
            </a:spcAft>
            <a:buChar char="••"/>
          </a:pPr>
          <a:r>
            <a:rPr lang="en-US" sz="2800" kern="1200" smtClean="0"/>
            <a:t>I John 4:18 “There is no fear in love, but perfect love drives our fear…”</a:t>
          </a:r>
          <a:endParaRPr lang="en-US" sz="2800" kern="1200"/>
        </a:p>
      </dsp:txBody>
      <dsp:txXfrm>
        <a:off x="0" y="980751"/>
        <a:ext cx="8229600" cy="34279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DBFB6D-2278-4B7F-B7FE-88D5B936E99D}">
      <dsp:nvSpPr>
        <dsp:cNvPr id="0" name=""/>
        <dsp:cNvSpPr/>
      </dsp:nvSpPr>
      <dsp:spPr>
        <a:xfrm>
          <a:off x="0" y="160671"/>
          <a:ext cx="8229600" cy="186966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9070" tIns="179070" rIns="179070" bIns="179070" numCol="1" spcCol="1270" anchor="ctr" anchorCtr="0">
          <a:noAutofit/>
        </a:bodyPr>
        <a:lstStyle/>
        <a:p>
          <a:pPr lvl="0" algn="l" defTabSz="2089150" rtl="0">
            <a:lnSpc>
              <a:spcPct val="90000"/>
            </a:lnSpc>
            <a:spcBef>
              <a:spcPct val="0"/>
            </a:spcBef>
            <a:spcAft>
              <a:spcPct val="35000"/>
            </a:spcAft>
          </a:pPr>
          <a:r>
            <a:rPr lang="en-US" sz="4700" kern="1200" dirty="0" smtClean="0"/>
            <a:t>Close, affectionate and affirming relationship with God</a:t>
          </a:r>
          <a:endParaRPr lang="en-US" sz="4700" kern="1200" dirty="0"/>
        </a:p>
      </dsp:txBody>
      <dsp:txXfrm>
        <a:off x="91269" y="251940"/>
        <a:ext cx="8047062" cy="1687122"/>
      </dsp:txXfrm>
    </dsp:sp>
    <dsp:sp modelId="{45FA6748-9ED2-46AB-B79C-53E8EC1B7B97}">
      <dsp:nvSpPr>
        <dsp:cNvPr id="0" name=""/>
        <dsp:cNvSpPr/>
      </dsp:nvSpPr>
      <dsp:spPr>
        <a:xfrm>
          <a:off x="0" y="2030331"/>
          <a:ext cx="8229600" cy="2334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9690" rIns="334264" bIns="59690" numCol="1" spcCol="1270" anchor="t" anchorCtr="0">
          <a:noAutofit/>
        </a:bodyPr>
        <a:lstStyle/>
        <a:p>
          <a:pPr marL="285750" lvl="1" indent="-285750" algn="l" defTabSz="1644650" rtl="0">
            <a:lnSpc>
              <a:spcPct val="90000"/>
            </a:lnSpc>
            <a:spcBef>
              <a:spcPct val="0"/>
            </a:spcBef>
            <a:spcAft>
              <a:spcPct val="20000"/>
            </a:spcAft>
            <a:buChar char="••"/>
          </a:pPr>
          <a:r>
            <a:rPr lang="en-US" sz="3700" kern="1200" smtClean="0"/>
            <a:t>Don’t miss, the Spirit makes it possible, so we cry out to Him and then He affirms it to us</a:t>
          </a:r>
          <a:endParaRPr lang="en-US" sz="3700" kern="1200"/>
        </a:p>
        <a:p>
          <a:pPr marL="571500" lvl="2" indent="-285750" algn="l" defTabSz="1644650" rtl="0">
            <a:lnSpc>
              <a:spcPct val="90000"/>
            </a:lnSpc>
            <a:spcBef>
              <a:spcPct val="0"/>
            </a:spcBef>
            <a:spcAft>
              <a:spcPct val="20000"/>
            </a:spcAft>
            <a:buChar char="••"/>
          </a:pPr>
          <a:r>
            <a:rPr lang="en-US" sz="3700" kern="1200" smtClean="0"/>
            <a:t>It is the great equalizer</a:t>
          </a:r>
          <a:endParaRPr lang="en-US" sz="3700" kern="1200"/>
        </a:p>
      </dsp:txBody>
      <dsp:txXfrm>
        <a:off x="0" y="2030331"/>
        <a:ext cx="8229600" cy="23349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EA7B49-6C51-4BA1-B5E1-4C759CB699FE}">
      <dsp:nvSpPr>
        <dsp:cNvPr id="0" name=""/>
        <dsp:cNvSpPr/>
      </dsp:nvSpPr>
      <dsp:spPr>
        <a:xfrm>
          <a:off x="0" y="21621"/>
          <a:ext cx="8229600" cy="175032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7640" tIns="167640" rIns="167640" bIns="167640" numCol="1" spcCol="1270" anchor="ctr" anchorCtr="0">
          <a:noAutofit/>
        </a:bodyPr>
        <a:lstStyle/>
        <a:p>
          <a:pPr lvl="0" algn="l" defTabSz="1955800" rtl="0">
            <a:lnSpc>
              <a:spcPct val="90000"/>
            </a:lnSpc>
            <a:spcBef>
              <a:spcPct val="0"/>
            </a:spcBef>
            <a:spcAft>
              <a:spcPct val="35000"/>
            </a:spcAft>
          </a:pPr>
          <a:r>
            <a:rPr lang="en-US" sz="4400" kern="1200" smtClean="0"/>
            <a:t>Close, affectionate and affirming relationship with God</a:t>
          </a:r>
          <a:endParaRPr lang="en-US" sz="4400" kern="1200"/>
        </a:p>
      </dsp:txBody>
      <dsp:txXfrm>
        <a:off x="85444" y="107065"/>
        <a:ext cx="8058712" cy="1579432"/>
      </dsp:txXfrm>
    </dsp:sp>
    <dsp:sp modelId="{02F3169E-3685-47D9-870C-1F1CBE6D7D6F}">
      <dsp:nvSpPr>
        <dsp:cNvPr id="0" name=""/>
        <dsp:cNvSpPr/>
      </dsp:nvSpPr>
      <dsp:spPr>
        <a:xfrm>
          <a:off x="0" y="1771941"/>
          <a:ext cx="8229600" cy="2732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5880" rIns="312928" bIns="55880" numCol="1" spcCol="1270" anchor="t" anchorCtr="0">
          <a:noAutofit/>
        </a:bodyPr>
        <a:lstStyle/>
        <a:p>
          <a:pPr marL="285750" lvl="1" indent="-285750" algn="l" defTabSz="1511300" rtl="0">
            <a:lnSpc>
              <a:spcPct val="90000"/>
            </a:lnSpc>
            <a:spcBef>
              <a:spcPct val="0"/>
            </a:spcBef>
            <a:spcAft>
              <a:spcPct val="20000"/>
            </a:spcAft>
            <a:buChar char="••"/>
          </a:pPr>
          <a:r>
            <a:rPr lang="en-US" sz="3400" kern="1200" smtClean="0"/>
            <a:t>Don’t miss, the Spirit makes it possible, so we cry out to Him and then He affirms it to us</a:t>
          </a:r>
          <a:endParaRPr lang="en-US" sz="3400" kern="1200"/>
        </a:p>
        <a:p>
          <a:pPr marL="571500" lvl="2" indent="-285750" algn="l" defTabSz="1511300" rtl="0">
            <a:lnSpc>
              <a:spcPct val="90000"/>
            </a:lnSpc>
            <a:spcBef>
              <a:spcPct val="0"/>
            </a:spcBef>
            <a:spcAft>
              <a:spcPct val="20000"/>
            </a:spcAft>
            <a:buChar char="••"/>
          </a:pPr>
          <a:r>
            <a:rPr lang="en-US" sz="3400" kern="1200" smtClean="0"/>
            <a:t>It is the great equalizer</a:t>
          </a:r>
          <a:endParaRPr lang="en-US" sz="3400" kern="1200"/>
        </a:p>
        <a:p>
          <a:pPr marL="571500" lvl="2" indent="-285750" algn="l" defTabSz="1511300" rtl="0">
            <a:lnSpc>
              <a:spcPct val="90000"/>
            </a:lnSpc>
            <a:spcBef>
              <a:spcPct val="0"/>
            </a:spcBef>
            <a:spcAft>
              <a:spcPct val="20000"/>
            </a:spcAft>
            <a:buChar char="••"/>
          </a:pPr>
          <a:r>
            <a:rPr lang="en-US" sz="3400" kern="1200" smtClean="0"/>
            <a:t>It is the great stabilzer</a:t>
          </a:r>
          <a:endParaRPr lang="en-US" sz="3400" kern="1200"/>
        </a:p>
      </dsp:txBody>
      <dsp:txXfrm>
        <a:off x="0" y="1771941"/>
        <a:ext cx="8229600" cy="27324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0C3CC3-A812-4B72-AF96-07DF168BD7E7}">
      <dsp:nvSpPr>
        <dsp:cNvPr id="0" name=""/>
        <dsp:cNvSpPr/>
      </dsp:nvSpPr>
      <dsp:spPr>
        <a:xfrm>
          <a:off x="0" y="183981"/>
          <a:ext cx="8229600" cy="1591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rtl="0">
            <a:lnSpc>
              <a:spcPct val="90000"/>
            </a:lnSpc>
            <a:spcBef>
              <a:spcPct val="0"/>
            </a:spcBef>
            <a:spcAft>
              <a:spcPct val="35000"/>
            </a:spcAft>
          </a:pPr>
          <a:r>
            <a:rPr lang="en-US" sz="4000" kern="1200" smtClean="0"/>
            <a:t>Close, affectionate and affirming relationship with God</a:t>
          </a:r>
          <a:endParaRPr lang="en-US" sz="4000" kern="1200"/>
        </a:p>
      </dsp:txBody>
      <dsp:txXfrm>
        <a:off x="77676" y="261657"/>
        <a:ext cx="8074248" cy="1435848"/>
      </dsp:txXfrm>
    </dsp:sp>
    <dsp:sp modelId="{33C52B38-FC5F-4C58-BF81-B72D39207A43}">
      <dsp:nvSpPr>
        <dsp:cNvPr id="0" name=""/>
        <dsp:cNvSpPr/>
      </dsp:nvSpPr>
      <dsp:spPr>
        <a:xfrm>
          <a:off x="0" y="1775181"/>
          <a:ext cx="8229600" cy="256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0800" rIns="284480" bIns="50800" numCol="1" spcCol="1270" anchor="t" anchorCtr="0">
          <a:noAutofit/>
        </a:bodyPr>
        <a:lstStyle/>
        <a:p>
          <a:pPr marL="285750" lvl="1" indent="-285750" algn="l" defTabSz="1377950" rtl="0">
            <a:lnSpc>
              <a:spcPct val="90000"/>
            </a:lnSpc>
            <a:spcBef>
              <a:spcPct val="0"/>
            </a:spcBef>
            <a:spcAft>
              <a:spcPct val="20000"/>
            </a:spcAft>
            <a:buChar char="••"/>
          </a:pPr>
          <a:r>
            <a:rPr lang="en-US" sz="3100" kern="1200" smtClean="0"/>
            <a:t>Don’t miss, the Spirit makes it possible, so we cry out to Him and then He affirms it to us</a:t>
          </a:r>
          <a:endParaRPr lang="en-US" sz="3100" kern="1200"/>
        </a:p>
        <a:p>
          <a:pPr marL="571500" lvl="2" indent="-285750" algn="l" defTabSz="1377950" rtl="0">
            <a:lnSpc>
              <a:spcPct val="90000"/>
            </a:lnSpc>
            <a:spcBef>
              <a:spcPct val="0"/>
            </a:spcBef>
            <a:spcAft>
              <a:spcPct val="20000"/>
            </a:spcAft>
            <a:buChar char="••"/>
          </a:pPr>
          <a:r>
            <a:rPr lang="en-US" sz="3100" kern="1200" smtClean="0"/>
            <a:t>It is the great equalizer</a:t>
          </a:r>
          <a:endParaRPr lang="en-US" sz="3100" kern="1200"/>
        </a:p>
        <a:p>
          <a:pPr marL="571500" lvl="2" indent="-285750" algn="l" defTabSz="1377950" rtl="0">
            <a:lnSpc>
              <a:spcPct val="90000"/>
            </a:lnSpc>
            <a:spcBef>
              <a:spcPct val="0"/>
            </a:spcBef>
            <a:spcAft>
              <a:spcPct val="20000"/>
            </a:spcAft>
            <a:buChar char="••"/>
          </a:pPr>
          <a:r>
            <a:rPr lang="en-US" sz="3100" kern="1200" smtClean="0"/>
            <a:t>It is the great stabilizer</a:t>
          </a:r>
          <a:endParaRPr lang="en-US" sz="3100" kern="1200"/>
        </a:p>
        <a:p>
          <a:pPr marL="571500" lvl="2" indent="-285750" algn="l" defTabSz="1377950" rtl="0">
            <a:lnSpc>
              <a:spcPct val="90000"/>
            </a:lnSpc>
            <a:spcBef>
              <a:spcPct val="0"/>
            </a:spcBef>
            <a:spcAft>
              <a:spcPct val="20000"/>
            </a:spcAft>
            <a:buChar char="••"/>
          </a:pPr>
          <a:r>
            <a:rPr lang="en-US" sz="3100" kern="1200" smtClean="0"/>
            <a:t>It is the great promoter</a:t>
          </a:r>
          <a:endParaRPr lang="en-US" sz="3100" kern="1200"/>
        </a:p>
      </dsp:txBody>
      <dsp:txXfrm>
        <a:off x="0" y="1775181"/>
        <a:ext cx="8229600" cy="25668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E2FA5D-DFC7-4998-86B5-83C015A44933}">
      <dsp:nvSpPr>
        <dsp:cNvPr id="0" name=""/>
        <dsp:cNvSpPr/>
      </dsp:nvSpPr>
      <dsp:spPr>
        <a:xfrm>
          <a:off x="0" y="22858"/>
          <a:ext cx="8229600" cy="7915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en-US" sz="3300" kern="1200" smtClean="0"/>
            <a:t>Divine Inheritance</a:t>
          </a:r>
          <a:endParaRPr lang="en-US" sz="3300" kern="1200"/>
        </a:p>
      </dsp:txBody>
      <dsp:txXfrm>
        <a:off x="38638" y="61496"/>
        <a:ext cx="8152324" cy="714229"/>
      </dsp:txXfrm>
    </dsp:sp>
    <dsp:sp modelId="{15AD19A8-5700-4F8F-BED8-57131ECB3FE2}">
      <dsp:nvSpPr>
        <dsp:cNvPr id="0" name=""/>
        <dsp:cNvSpPr/>
      </dsp:nvSpPr>
      <dsp:spPr>
        <a:xfrm>
          <a:off x="0" y="814363"/>
          <a:ext cx="8229600" cy="36887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en-US" sz="2600" kern="1200" smtClean="0"/>
            <a:t>Based in Christ</a:t>
          </a:r>
          <a:endParaRPr lang="en-US" sz="2600" kern="1200"/>
        </a:p>
        <a:p>
          <a:pPr marL="228600" lvl="1" indent="-228600" algn="l" defTabSz="1155700" rtl="0">
            <a:lnSpc>
              <a:spcPct val="90000"/>
            </a:lnSpc>
            <a:spcBef>
              <a:spcPct val="0"/>
            </a:spcBef>
            <a:spcAft>
              <a:spcPct val="20000"/>
            </a:spcAft>
            <a:buChar char="••"/>
          </a:pPr>
          <a:r>
            <a:rPr lang="en-US" sz="2600" kern="1200" smtClean="0"/>
            <a:t>Don’t miss the trinity that flows throughout this chapter</a:t>
          </a:r>
          <a:endParaRPr lang="en-US" sz="2600" kern="1200"/>
        </a:p>
        <a:p>
          <a:pPr marL="228600" lvl="1" indent="-228600" algn="l" defTabSz="1155700" rtl="0">
            <a:lnSpc>
              <a:spcPct val="90000"/>
            </a:lnSpc>
            <a:spcBef>
              <a:spcPct val="0"/>
            </a:spcBef>
            <a:spcAft>
              <a:spcPct val="20000"/>
            </a:spcAft>
            <a:buChar char="••"/>
          </a:pPr>
          <a:r>
            <a:rPr lang="en-US" sz="2600" kern="1200" smtClean="0"/>
            <a:t>It points to standing, wealth, provision and glory</a:t>
          </a:r>
          <a:endParaRPr lang="en-US" sz="2600" kern="1200"/>
        </a:p>
        <a:p>
          <a:pPr marL="228600" lvl="1" indent="-228600" algn="l" defTabSz="1155700" rtl="0">
            <a:lnSpc>
              <a:spcPct val="90000"/>
            </a:lnSpc>
            <a:spcBef>
              <a:spcPct val="0"/>
            </a:spcBef>
            <a:spcAft>
              <a:spcPct val="20000"/>
            </a:spcAft>
            <a:buChar char="••"/>
          </a:pPr>
          <a:r>
            <a:rPr lang="en-US" sz="2600" kern="1200" smtClean="0"/>
            <a:t>It is what we receive in heaven</a:t>
          </a:r>
          <a:endParaRPr lang="en-US" sz="2600" kern="1200"/>
        </a:p>
        <a:p>
          <a:pPr marL="457200" lvl="2" indent="-228600" algn="l" defTabSz="1155700" rtl="0">
            <a:lnSpc>
              <a:spcPct val="90000"/>
            </a:lnSpc>
            <a:spcBef>
              <a:spcPct val="0"/>
            </a:spcBef>
            <a:spcAft>
              <a:spcPct val="20000"/>
            </a:spcAft>
            <a:buChar char="••"/>
          </a:pPr>
          <a:r>
            <a:rPr lang="en-US" sz="2600" kern="1200" smtClean="0"/>
            <a:t>If any part of the provision and blessing we receive on this earth is part of that, that is God’s prerogative and we should just concern ourselves with being faithful and obedient.  </a:t>
          </a:r>
          <a:endParaRPr lang="en-US" sz="2600" kern="1200"/>
        </a:p>
      </dsp:txBody>
      <dsp:txXfrm>
        <a:off x="0" y="814363"/>
        <a:ext cx="8229600" cy="368874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42EA6A-0AD8-4F14-B697-F52638416AE2}">
      <dsp:nvSpPr>
        <dsp:cNvPr id="0" name=""/>
        <dsp:cNvSpPr/>
      </dsp:nvSpPr>
      <dsp:spPr>
        <a:xfrm>
          <a:off x="0" y="44481"/>
          <a:ext cx="8229600" cy="959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rtl="0">
            <a:lnSpc>
              <a:spcPct val="90000"/>
            </a:lnSpc>
            <a:spcBef>
              <a:spcPct val="0"/>
            </a:spcBef>
            <a:spcAft>
              <a:spcPct val="35000"/>
            </a:spcAft>
          </a:pPr>
          <a:r>
            <a:rPr lang="en-US" sz="4000" kern="1200" smtClean="0"/>
            <a:t>Suffering</a:t>
          </a:r>
          <a:endParaRPr lang="en-US" sz="4000" kern="1200"/>
        </a:p>
      </dsp:txBody>
      <dsp:txXfrm>
        <a:off x="46834" y="91315"/>
        <a:ext cx="8135932" cy="865732"/>
      </dsp:txXfrm>
    </dsp:sp>
    <dsp:sp modelId="{466CADD8-9356-451C-939D-69EDF19380D4}">
      <dsp:nvSpPr>
        <dsp:cNvPr id="0" name=""/>
        <dsp:cNvSpPr/>
      </dsp:nvSpPr>
      <dsp:spPr>
        <a:xfrm>
          <a:off x="0" y="1003881"/>
          <a:ext cx="8229600" cy="3477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0800" rIns="284480" bIns="50800" numCol="1" spcCol="1270" anchor="t" anchorCtr="0">
          <a:noAutofit/>
        </a:bodyPr>
        <a:lstStyle/>
        <a:p>
          <a:pPr marL="285750" lvl="1" indent="-285750" algn="l" defTabSz="1377950" rtl="0">
            <a:lnSpc>
              <a:spcPct val="90000"/>
            </a:lnSpc>
            <a:spcBef>
              <a:spcPct val="0"/>
            </a:spcBef>
            <a:spcAft>
              <a:spcPct val="20000"/>
            </a:spcAft>
            <a:buChar char="••"/>
          </a:pPr>
          <a:r>
            <a:rPr lang="en-US" sz="3100" kern="1200" smtClean="0"/>
            <a:t>Sharing in His sufferings.  We are to be identified with every aspect of being part of this family</a:t>
          </a:r>
          <a:endParaRPr lang="en-US" sz="3100" kern="1200"/>
        </a:p>
        <a:p>
          <a:pPr marL="285750" lvl="1" indent="-285750" algn="l" defTabSz="1377950" rtl="0">
            <a:lnSpc>
              <a:spcPct val="90000"/>
            </a:lnSpc>
            <a:spcBef>
              <a:spcPct val="0"/>
            </a:spcBef>
            <a:spcAft>
              <a:spcPct val="20000"/>
            </a:spcAft>
            <a:buChar char="••"/>
          </a:pPr>
          <a:r>
            <a:rPr lang="en-US" sz="3100" kern="1200" smtClean="0"/>
            <a:t>Internal-fighting temptation</a:t>
          </a:r>
          <a:endParaRPr lang="en-US" sz="3100" kern="1200"/>
        </a:p>
        <a:p>
          <a:pPr marL="285750" lvl="1" indent="-285750" algn="l" defTabSz="1377950" rtl="0">
            <a:lnSpc>
              <a:spcPct val="90000"/>
            </a:lnSpc>
            <a:spcBef>
              <a:spcPct val="0"/>
            </a:spcBef>
            <a:spcAft>
              <a:spcPct val="20000"/>
            </a:spcAft>
            <a:buChar char="••"/>
          </a:pPr>
          <a:r>
            <a:rPr lang="en-US" sz="3100" kern="1200" smtClean="0"/>
            <a:t>External-persecution</a:t>
          </a:r>
          <a:endParaRPr lang="en-US" sz="3100" kern="1200"/>
        </a:p>
        <a:p>
          <a:pPr marL="285750" lvl="1" indent="-285750" algn="l" defTabSz="1377950" rtl="0">
            <a:lnSpc>
              <a:spcPct val="90000"/>
            </a:lnSpc>
            <a:spcBef>
              <a:spcPct val="0"/>
            </a:spcBef>
            <a:spcAft>
              <a:spcPct val="20000"/>
            </a:spcAft>
            <a:buChar char="••"/>
          </a:pPr>
          <a:r>
            <a:rPr lang="en-US" sz="3100" kern="1200" smtClean="0"/>
            <a:t>Circumstances when flowing from obedience and when the glory of God is sought</a:t>
          </a:r>
          <a:endParaRPr lang="en-US" sz="3100" kern="1200"/>
        </a:p>
      </dsp:txBody>
      <dsp:txXfrm>
        <a:off x="0" y="1003881"/>
        <a:ext cx="8229600" cy="34776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F564F9-C3E0-4327-9FDF-35156C9282BB}">
      <dsp:nvSpPr>
        <dsp:cNvPr id="0" name=""/>
        <dsp:cNvSpPr/>
      </dsp:nvSpPr>
      <dsp:spPr>
        <a:xfrm>
          <a:off x="0" y="48981"/>
          <a:ext cx="8229600" cy="263951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l" defTabSz="2133600" rtl="0">
            <a:lnSpc>
              <a:spcPct val="90000"/>
            </a:lnSpc>
            <a:spcBef>
              <a:spcPct val="0"/>
            </a:spcBef>
            <a:spcAft>
              <a:spcPct val="35000"/>
            </a:spcAft>
          </a:pPr>
          <a:r>
            <a:rPr lang="en-US" sz="4800" kern="1200" smtClean="0"/>
            <a:t>Changes the dynamic of the obligation found in Romans 8:12</a:t>
          </a:r>
          <a:endParaRPr lang="en-US" sz="4800" kern="1200"/>
        </a:p>
      </dsp:txBody>
      <dsp:txXfrm>
        <a:off x="128851" y="177832"/>
        <a:ext cx="7971898" cy="2381817"/>
      </dsp:txXfrm>
    </dsp:sp>
    <dsp:sp modelId="{418504AE-58D3-4135-B739-22C40CC4536E}">
      <dsp:nvSpPr>
        <dsp:cNvPr id="0" name=""/>
        <dsp:cNvSpPr/>
      </dsp:nvSpPr>
      <dsp:spPr>
        <a:xfrm>
          <a:off x="0" y="2688501"/>
          <a:ext cx="8229600" cy="1788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60960" rIns="341376" bIns="60960" numCol="1" spcCol="1270" anchor="t" anchorCtr="0">
          <a:noAutofit/>
        </a:bodyPr>
        <a:lstStyle/>
        <a:p>
          <a:pPr marL="285750" lvl="1" indent="-285750" algn="l" defTabSz="1644650" rtl="0">
            <a:lnSpc>
              <a:spcPct val="90000"/>
            </a:lnSpc>
            <a:spcBef>
              <a:spcPct val="0"/>
            </a:spcBef>
            <a:spcAft>
              <a:spcPct val="20000"/>
            </a:spcAft>
            <a:buChar char="••"/>
          </a:pPr>
          <a:r>
            <a:rPr lang="en-US" sz="3700" kern="1200" smtClean="0"/>
            <a:t>Enhances it</a:t>
          </a:r>
          <a:endParaRPr lang="en-US" sz="3700" kern="1200"/>
        </a:p>
        <a:p>
          <a:pPr marL="285750" lvl="1" indent="-285750" algn="l" defTabSz="1644650" rtl="0">
            <a:lnSpc>
              <a:spcPct val="90000"/>
            </a:lnSpc>
            <a:spcBef>
              <a:spcPct val="0"/>
            </a:spcBef>
            <a:spcAft>
              <a:spcPct val="20000"/>
            </a:spcAft>
            <a:buChar char="••"/>
          </a:pPr>
          <a:r>
            <a:rPr lang="en-US" sz="3700" kern="1200" smtClean="0"/>
            <a:t>Changes the motivation-a want to, not a have to</a:t>
          </a:r>
          <a:endParaRPr lang="en-US" sz="3700" kern="1200"/>
        </a:p>
      </dsp:txBody>
      <dsp:txXfrm>
        <a:off x="0" y="2688501"/>
        <a:ext cx="8229600" cy="178848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5B2BE6-74F5-490B-BC1A-3DD26E10EE52}"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8E65CF-D5DC-40D5-A988-B747ABEB5275}" type="slidenum">
              <a:rPr lang="en-US" smtClean="0"/>
              <a:t>‹#›</a:t>
            </a:fld>
            <a:endParaRPr lang="en-US"/>
          </a:p>
        </p:txBody>
      </p:sp>
    </p:spTree>
    <p:extLst>
      <p:ext uri="{BB962C8B-B14F-4D97-AF65-F5344CB8AC3E}">
        <p14:creationId xmlns:p14="http://schemas.microsoft.com/office/powerpoint/2010/main" val="2460509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5B2BE6-74F5-490B-BC1A-3DD26E10EE52}"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8E65CF-D5DC-40D5-A988-B747ABEB5275}" type="slidenum">
              <a:rPr lang="en-US" smtClean="0"/>
              <a:t>‹#›</a:t>
            </a:fld>
            <a:endParaRPr lang="en-US"/>
          </a:p>
        </p:txBody>
      </p:sp>
    </p:spTree>
    <p:extLst>
      <p:ext uri="{BB962C8B-B14F-4D97-AF65-F5344CB8AC3E}">
        <p14:creationId xmlns:p14="http://schemas.microsoft.com/office/powerpoint/2010/main" val="733947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5B2BE6-74F5-490B-BC1A-3DD26E10EE52}"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8E65CF-D5DC-40D5-A988-B747ABEB5275}" type="slidenum">
              <a:rPr lang="en-US" smtClean="0"/>
              <a:t>‹#›</a:t>
            </a:fld>
            <a:endParaRPr lang="en-US"/>
          </a:p>
        </p:txBody>
      </p:sp>
    </p:spTree>
    <p:extLst>
      <p:ext uri="{BB962C8B-B14F-4D97-AF65-F5344CB8AC3E}">
        <p14:creationId xmlns:p14="http://schemas.microsoft.com/office/powerpoint/2010/main" val="3944583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5B2BE6-74F5-490B-BC1A-3DD26E10EE52}"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8E65CF-D5DC-40D5-A988-B747ABEB5275}" type="slidenum">
              <a:rPr lang="en-US" smtClean="0"/>
              <a:t>‹#›</a:t>
            </a:fld>
            <a:endParaRPr lang="en-US"/>
          </a:p>
        </p:txBody>
      </p:sp>
    </p:spTree>
    <p:extLst>
      <p:ext uri="{BB962C8B-B14F-4D97-AF65-F5344CB8AC3E}">
        <p14:creationId xmlns:p14="http://schemas.microsoft.com/office/powerpoint/2010/main" val="1872409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5B2BE6-74F5-490B-BC1A-3DD26E10EE52}"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8E65CF-D5DC-40D5-A988-B747ABEB5275}" type="slidenum">
              <a:rPr lang="en-US" smtClean="0"/>
              <a:t>‹#›</a:t>
            </a:fld>
            <a:endParaRPr lang="en-US"/>
          </a:p>
        </p:txBody>
      </p:sp>
    </p:spTree>
    <p:extLst>
      <p:ext uri="{BB962C8B-B14F-4D97-AF65-F5344CB8AC3E}">
        <p14:creationId xmlns:p14="http://schemas.microsoft.com/office/powerpoint/2010/main" val="2389825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5B2BE6-74F5-490B-BC1A-3DD26E10EE52}"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8E65CF-D5DC-40D5-A988-B747ABEB5275}" type="slidenum">
              <a:rPr lang="en-US" smtClean="0"/>
              <a:t>‹#›</a:t>
            </a:fld>
            <a:endParaRPr lang="en-US"/>
          </a:p>
        </p:txBody>
      </p:sp>
    </p:spTree>
    <p:extLst>
      <p:ext uri="{BB962C8B-B14F-4D97-AF65-F5344CB8AC3E}">
        <p14:creationId xmlns:p14="http://schemas.microsoft.com/office/powerpoint/2010/main" val="2618194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5B2BE6-74F5-490B-BC1A-3DD26E10EE52}" type="datetimeFigureOut">
              <a:rPr lang="en-US" smtClean="0"/>
              <a:t>1/12/2020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8E65CF-D5DC-40D5-A988-B747ABEB5275}" type="slidenum">
              <a:rPr lang="en-US" smtClean="0"/>
              <a:t>‹#›</a:t>
            </a:fld>
            <a:endParaRPr lang="en-US"/>
          </a:p>
        </p:txBody>
      </p:sp>
    </p:spTree>
    <p:extLst>
      <p:ext uri="{BB962C8B-B14F-4D97-AF65-F5344CB8AC3E}">
        <p14:creationId xmlns:p14="http://schemas.microsoft.com/office/powerpoint/2010/main" val="3435934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5B2BE6-74F5-490B-BC1A-3DD26E10EE52}" type="datetimeFigureOut">
              <a:rPr lang="en-US" smtClean="0"/>
              <a:t>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8E65CF-D5DC-40D5-A988-B747ABEB5275}" type="slidenum">
              <a:rPr lang="en-US" smtClean="0"/>
              <a:t>‹#›</a:t>
            </a:fld>
            <a:endParaRPr lang="en-US"/>
          </a:p>
        </p:txBody>
      </p:sp>
    </p:spTree>
    <p:extLst>
      <p:ext uri="{BB962C8B-B14F-4D97-AF65-F5344CB8AC3E}">
        <p14:creationId xmlns:p14="http://schemas.microsoft.com/office/powerpoint/2010/main" val="329888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5B2BE6-74F5-490B-BC1A-3DD26E10EE52}" type="datetimeFigureOut">
              <a:rPr lang="en-US" smtClean="0"/>
              <a:t>1/12/2020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8E65CF-D5DC-40D5-A988-B747ABEB5275}" type="slidenum">
              <a:rPr lang="en-US" smtClean="0"/>
              <a:t>‹#›</a:t>
            </a:fld>
            <a:endParaRPr lang="en-US"/>
          </a:p>
        </p:txBody>
      </p:sp>
    </p:spTree>
    <p:extLst>
      <p:ext uri="{BB962C8B-B14F-4D97-AF65-F5344CB8AC3E}">
        <p14:creationId xmlns:p14="http://schemas.microsoft.com/office/powerpoint/2010/main" val="1351856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5B2BE6-74F5-490B-BC1A-3DD26E10EE52}"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8E65CF-D5DC-40D5-A988-B747ABEB5275}" type="slidenum">
              <a:rPr lang="en-US" smtClean="0"/>
              <a:t>‹#›</a:t>
            </a:fld>
            <a:endParaRPr lang="en-US"/>
          </a:p>
        </p:txBody>
      </p:sp>
    </p:spTree>
    <p:extLst>
      <p:ext uri="{BB962C8B-B14F-4D97-AF65-F5344CB8AC3E}">
        <p14:creationId xmlns:p14="http://schemas.microsoft.com/office/powerpoint/2010/main" val="1812874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5B2BE6-74F5-490B-BC1A-3DD26E10EE52}"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8E65CF-D5DC-40D5-A988-B747ABEB5275}" type="slidenum">
              <a:rPr lang="en-US" smtClean="0"/>
              <a:t>‹#›</a:t>
            </a:fld>
            <a:endParaRPr lang="en-US"/>
          </a:p>
        </p:txBody>
      </p:sp>
    </p:spTree>
    <p:extLst>
      <p:ext uri="{BB962C8B-B14F-4D97-AF65-F5344CB8AC3E}">
        <p14:creationId xmlns:p14="http://schemas.microsoft.com/office/powerpoint/2010/main" val="2884296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5B2BE6-74F5-490B-BC1A-3DD26E10EE52}" type="datetimeFigureOut">
              <a:rPr lang="en-US" smtClean="0"/>
              <a:t>1/12/2020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8E65CF-D5DC-40D5-A988-B747ABEB5275}" type="slidenum">
              <a:rPr lang="en-US" smtClean="0"/>
              <a:t>‹#›</a:t>
            </a:fld>
            <a:endParaRPr lang="en-US"/>
          </a:p>
        </p:txBody>
      </p:sp>
    </p:spTree>
    <p:extLst>
      <p:ext uri="{BB962C8B-B14F-4D97-AF65-F5344CB8AC3E}">
        <p14:creationId xmlns:p14="http://schemas.microsoft.com/office/powerpoint/2010/main" val="329855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Being part of God’s Family</a:t>
            </a:r>
            <a:endParaRPr lang="en-US" dirty="0"/>
          </a:p>
        </p:txBody>
      </p:sp>
      <p:sp>
        <p:nvSpPr>
          <p:cNvPr id="3" name="Subtitle 2"/>
          <p:cNvSpPr>
            <a:spLocks noGrp="1"/>
          </p:cNvSpPr>
          <p:nvPr>
            <p:ph type="subTitle" idx="1"/>
          </p:nvPr>
        </p:nvSpPr>
        <p:spPr/>
        <p:txBody>
          <a:bodyPr/>
          <a:lstStyle/>
          <a:p>
            <a:r>
              <a:rPr lang="en-US" dirty="0" smtClean="0"/>
              <a:t>Given the Spirit of Adoption</a:t>
            </a:r>
            <a:endParaRPr lang="en-US" dirty="0"/>
          </a:p>
        </p:txBody>
      </p:sp>
    </p:spTree>
    <p:extLst>
      <p:ext uri="{BB962C8B-B14F-4D97-AF65-F5344CB8AC3E}">
        <p14:creationId xmlns:p14="http://schemas.microsoft.com/office/powerpoint/2010/main" val="3816899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of God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345502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58026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of God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9351602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7725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of God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5413718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41118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of God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8319638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75756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of God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6603716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47911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of God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697896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4655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of God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7587812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07719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350</Words>
  <Application>Microsoft Office PowerPoint</Application>
  <PresentationFormat>On-screen Show (4:3)</PresentationFormat>
  <Paragraphs>39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Being part of God’s Family</vt:lpstr>
      <vt:lpstr>Family of God</vt:lpstr>
      <vt:lpstr>Family of God</vt:lpstr>
      <vt:lpstr>Family of God</vt:lpstr>
      <vt:lpstr>Family of God</vt:lpstr>
      <vt:lpstr>Family of God</vt:lpstr>
      <vt:lpstr>Family of God</vt:lpstr>
      <vt:lpstr>Family of God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Being part of God’s Family</dc:title>
  <dc:creator>Atkin Family</dc:creator>
  <cp:lastModifiedBy>Atkin Family</cp:lastModifiedBy>
  <cp:revision>5</cp:revision>
  <dcterms:created xsi:type="dcterms:W3CDTF">2020-01-12T11:57:40Z</dcterms:created>
  <dcterms:modified xsi:type="dcterms:W3CDTF">2020-01-12T12:42:21Z</dcterms:modified>
</cp:coreProperties>
</file>