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33606-412F-4151-9BE2-F83525C129C4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1D53A5-B871-4543-B962-3F509704900C}">
      <dgm:prSet/>
      <dgm:spPr/>
      <dgm:t>
        <a:bodyPr/>
        <a:lstStyle/>
        <a:p>
          <a:pPr rtl="0"/>
          <a:r>
            <a:rPr lang="en-US" smtClean="0"/>
            <a:t>Genesis 35:19</a:t>
          </a:r>
          <a:endParaRPr lang="en-US"/>
        </a:p>
      </dgm:t>
    </dgm:pt>
    <dgm:pt modelId="{7D0C368F-1D04-4AC8-9B5E-91E1F617EFA1}" type="parTrans" cxnId="{67E04D46-8B30-4D43-A55D-F4C86445C280}">
      <dgm:prSet/>
      <dgm:spPr/>
      <dgm:t>
        <a:bodyPr/>
        <a:lstStyle/>
        <a:p>
          <a:endParaRPr lang="en-US"/>
        </a:p>
      </dgm:t>
    </dgm:pt>
    <dgm:pt modelId="{84EF55D4-B8E3-45FB-B295-F298E86519BE}" type="sibTrans" cxnId="{67E04D46-8B30-4D43-A55D-F4C86445C280}">
      <dgm:prSet/>
      <dgm:spPr/>
      <dgm:t>
        <a:bodyPr/>
        <a:lstStyle/>
        <a:p>
          <a:endParaRPr lang="en-US"/>
        </a:p>
      </dgm:t>
    </dgm:pt>
    <dgm:pt modelId="{128575CD-3232-4D69-80CD-A3D68D1C4966}">
      <dgm:prSet/>
      <dgm:spPr/>
      <dgm:t>
        <a:bodyPr/>
        <a:lstStyle/>
        <a:p>
          <a:pPr rtl="0"/>
          <a:r>
            <a:rPr lang="en-US" smtClean="0"/>
            <a:t>Rachel buried near there, but Rachel died in child birth</a:t>
          </a:r>
          <a:endParaRPr lang="en-US"/>
        </a:p>
      </dgm:t>
    </dgm:pt>
    <dgm:pt modelId="{5329E3D1-15EB-44E1-804F-05B7A609054E}" type="parTrans" cxnId="{50BF7DB6-373E-4727-B8E7-A763A4F2792B}">
      <dgm:prSet/>
      <dgm:spPr/>
      <dgm:t>
        <a:bodyPr/>
        <a:lstStyle/>
        <a:p>
          <a:endParaRPr lang="en-US"/>
        </a:p>
      </dgm:t>
    </dgm:pt>
    <dgm:pt modelId="{77BE188F-FF15-454F-AB5A-B3212816E4F7}" type="sibTrans" cxnId="{50BF7DB6-373E-4727-B8E7-A763A4F2792B}">
      <dgm:prSet/>
      <dgm:spPr/>
      <dgm:t>
        <a:bodyPr/>
        <a:lstStyle/>
        <a:p>
          <a:endParaRPr lang="en-US"/>
        </a:p>
      </dgm:t>
    </dgm:pt>
    <dgm:pt modelId="{EB70CF05-92BD-45C3-8DD4-AA3F48CDBFBA}">
      <dgm:prSet/>
      <dgm:spPr/>
      <dgm:t>
        <a:bodyPr/>
        <a:lstStyle/>
        <a:p>
          <a:pPr rtl="0"/>
          <a:r>
            <a:rPr lang="en-US" smtClean="0"/>
            <a:t>So birth and death associated with Bethlehem</a:t>
          </a:r>
          <a:endParaRPr lang="en-US"/>
        </a:p>
      </dgm:t>
    </dgm:pt>
    <dgm:pt modelId="{BFE17F6B-883F-43AE-8E4D-4EFADAFF1F69}" type="parTrans" cxnId="{49712B9F-6EFD-4A10-ADB3-03BA4C245F22}">
      <dgm:prSet/>
      <dgm:spPr/>
      <dgm:t>
        <a:bodyPr/>
        <a:lstStyle/>
        <a:p>
          <a:endParaRPr lang="en-US"/>
        </a:p>
      </dgm:t>
    </dgm:pt>
    <dgm:pt modelId="{49BC79BD-D0C2-45DE-A500-68EA22897256}" type="sibTrans" cxnId="{49712B9F-6EFD-4A10-ADB3-03BA4C245F22}">
      <dgm:prSet/>
      <dgm:spPr/>
      <dgm:t>
        <a:bodyPr/>
        <a:lstStyle/>
        <a:p>
          <a:endParaRPr lang="en-US"/>
        </a:p>
      </dgm:t>
    </dgm:pt>
    <dgm:pt modelId="{F391BCB7-D4DC-4A61-8E18-80099EDCDAC1}">
      <dgm:prSet/>
      <dgm:spPr/>
      <dgm:t>
        <a:bodyPr/>
        <a:lstStyle/>
        <a:p>
          <a:pPr rtl="0"/>
          <a:r>
            <a:rPr lang="en-US" smtClean="0"/>
            <a:t>Luke 2- swaddling cloths</a:t>
          </a:r>
          <a:endParaRPr lang="en-US"/>
        </a:p>
      </dgm:t>
    </dgm:pt>
    <dgm:pt modelId="{0CC1A618-3A7D-44DC-ACF5-CD5F5CA6C1E0}" type="parTrans" cxnId="{0B88AFD3-4C34-4037-BF12-A9FCB2AF7C2E}">
      <dgm:prSet/>
      <dgm:spPr/>
      <dgm:t>
        <a:bodyPr/>
        <a:lstStyle/>
        <a:p>
          <a:endParaRPr lang="en-US"/>
        </a:p>
      </dgm:t>
    </dgm:pt>
    <dgm:pt modelId="{6DE11ABD-65A0-4C5A-B1BA-272AAC1A6DAC}" type="sibTrans" cxnId="{0B88AFD3-4C34-4037-BF12-A9FCB2AF7C2E}">
      <dgm:prSet/>
      <dgm:spPr/>
      <dgm:t>
        <a:bodyPr/>
        <a:lstStyle/>
        <a:p>
          <a:endParaRPr lang="en-US"/>
        </a:p>
      </dgm:t>
    </dgm:pt>
    <dgm:pt modelId="{F6126A95-0E0A-4480-8638-DD209EC1FA89}" type="pres">
      <dgm:prSet presAssocID="{40233606-412F-4151-9BE2-F83525C129C4}" presName="Name0" presStyleCnt="0">
        <dgm:presLayoutVars>
          <dgm:dir/>
          <dgm:animLvl val="lvl"/>
          <dgm:resizeHandles val="exact"/>
        </dgm:presLayoutVars>
      </dgm:prSet>
      <dgm:spPr/>
    </dgm:pt>
    <dgm:pt modelId="{987F6D9C-4A80-4109-8CC4-39DE1C36CCB5}" type="pres">
      <dgm:prSet presAssocID="{CD1D53A5-B871-4543-B962-3F509704900C}" presName="linNode" presStyleCnt="0"/>
      <dgm:spPr/>
    </dgm:pt>
    <dgm:pt modelId="{E4FD9BBB-C290-4C90-81A3-B6278F1DA701}" type="pres">
      <dgm:prSet presAssocID="{CD1D53A5-B871-4543-B962-3F509704900C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2F6FF770-5B6E-4794-BCBF-31AC927E2DEC}" type="pres">
      <dgm:prSet presAssocID="{CD1D53A5-B871-4543-B962-3F509704900C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67E04D46-8B30-4D43-A55D-F4C86445C280}" srcId="{40233606-412F-4151-9BE2-F83525C129C4}" destId="{CD1D53A5-B871-4543-B962-3F509704900C}" srcOrd="0" destOrd="0" parTransId="{7D0C368F-1D04-4AC8-9B5E-91E1F617EFA1}" sibTransId="{84EF55D4-B8E3-45FB-B295-F298E86519BE}"/>
    <dgm:cxn modelId="{7F1974CF-E0A5-479F-9A5C-6B3EE7932BD1}" type="presOf" srcId="{40233606-412F-4151-9BE2-F83525C129C4}" destId="{F6126A95-0E0A-4480-8638-DD209EC1FA89}" srcOrd="0" destOrd="0" presId="urn:microsoft.com/office/officeart/2005/8/layout/vList5"/>
    <dgm:cxn modelId="{FD5281F4-5082-4F4B-94A6-3527C31FF00E}" type="presOf" srcId="{EB70CF05-92BD-45C3-8DD4-AA3F48CDBFBA}" destId="{2F6FF770-5B6E-4794-BCBF-31AC927E2DEC}" srcOrd="0" destOrd="1" presId="urn:microsoft.com/office/officeart/2005/8/layout/vList5"/>
    <dgm:cxn modelId="{50BF7DB6-373E-4727-B8E7-A763A4F2792B}" srcId="{CD1D53A5-B871-4543-B962-3F509704900C}" destId="{128575CD-3232-4D69-80CD-A3D68D1C4966}" srcOrd="0" destOrd="0" parTransId="{5329E3D1-15EB-44E1-804F-05B7A609054E}" sibTransId="{77BE188F-FF15-454F-AB5A-B3212816E4F7}"/>
    <dgm:cxn modelId="{40FDA39E-80CC-436C-8E44-E6211C602208}" type="presOf" srcId="{CD1D53A5-B871-4543-B962-3F509704900C}" destId="{E4FD9BBB-C290-4C90-81A3-B6278F1DA701}" srcOrd="0" destOrd="0" presId="urn:microsoft.com/office/officeart/2005/8/layout/vList5"/>
    <dgm:cxn modelId="{50B82889-1133-440D-A3A8-EB166EBDC638}" type="presOf" srcId="{F391BCB7-D4DC-4A61-8E18-80099EDCDAC1}" destId="{2F6FF770-5B6E-4794-BCBF-31AC927E2DEC}" srcOrd="0" destOrd="2" presId="urn:microsoft.com/office/officeart/2005/8/layout/vList5"/>
    <dgm:cxn modelId="{49712B9F-6EFD-4A10-ADB3-03BA4C245F22}" srcId="{CD1D53A5-B871-4543-B962-3F509704900C}" destId="{EB70CF05-92BD-45C3-8DD4-AA3F48CDBFBA}" srcOrd="1" destOrd="0" parTransId="{BFE17F6B-883F-43AE-8E4D-4EFADAFF1F69}" sibTransId="{49BC79BD-D0C2-45DE-A500-68EA22897256}"/>
    <dgm:cxn modelId="{210D3470-9CB3-4635-8B8E-EDE152526BF1}" type="presOf" srcId="{128575CD-3232-4D69-80CD-A3D68D1C4966}" destId="{2F6FF770-5B6E-4794-BCBF-31AC927E2DEC}" srcOrd="0" destOrd="0" presId="urn:microsoft.com/office/officeart/2005/8/layout/vList5"/>
    <dgm:cxn modelId="{0B88AFD3-4C34-4037-BF12-A9FCB2AF7C2E}" srcId="{CD1D53A5-B871-4543-B962-3F509704900C}" destId="{F391BCB7-D4DC-4A61-8E18-80099EDCDAC1}" srcOrd="2" destOrd="0" parTransId="{0CC1A618-3A7D-44DC-ACF5-CD5F5CA6C1E0}" sibTransId="{6DE11ABD-65A0-4C5A-B1BA-272AAC1A6DAC}"/>
    <dgm:cxn modelId="{4B5CB290-0AF3-4D34-ACC1-6AC4D80E07E0}" type="presParOf" srcId="{F6126A95-0E0A-4480-8638-DD209EC1FA89}" destId="{987F6D9C-4A80-4109-8CC4-39DE1C36CCB5}" srcOrd="0" destOrd="0" presId="urn:microsoft.com/office/officeart/2005/8/layout/vList5"/>
    <dgm:cxn modelId="{B9665FAB-A4F5-4681-8075-8C819F5C3BA7}" type="presParOf" srcId="{987F6D9C-4A80-4109-8CC4-39DE1C36CCB5}" destId="{E4FD9BBB-C290-4C90-81A3-B6278F1DA701}" srcOrd="0" destOrd="0" presId="urn:microsoft.com/office/officeart/2005/8/layout/vList5"/>
    <dgm:cxn modelId="{839302EB-6291-42FA-BEDA-3C67884871ED}" type="presParOf" srcId="{987F6D9C-4A80-4109-8CC4-39DE1C36CCB5}" destId="{2F6FF770-5B6E-4794-BCBF-31AC927E2D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10A3C-5BCB-4E8F-90C5-4711E3A1B331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5AE681-C710-4376-B13D-9077ED04841C}">
      <dgm:prSet/>
      <dgm:spPr/>
      <dgm:t>
        <a:bodyPr/>
        <a:lstStyle/>
        <a:p>
          <a:pPr rtl="0"/>
          <a:r>
            <a:rPr lang="en-US" smtClean="0"/>
            <a:t>Ruth’s father and mother-in-law (Naomi) were from Bethlehem</a:t>
          </a:r>
          <a:endParaRPr lang="en-US"/>
        </a:p>
      </dgm:t>
    </dgm:pt>
    <dgm:pt modelId="{F775A80E-7429-4D86-8501-9C6F8BAD7638}" type="parTrans" cxnId="{99EDF8E9-E77C-4E82-87A7-706C06CF1984}">
      <dgm:prSet/>
      <dgm:spPr/>
      <dgm:t>
        <a:bodyPr/>
        <a:lstStyle/>
        <a:p>
          <a:endParaRPr lang="en-US"/>
        </a:p>
      </dgm:t>
    </dgm:pt>
    <dgm:pt modelId="{38741BD6-B479-4BB0-B495-962B82FF9BBF}" type="sibTrans" cxnId="{99EDF8E9-E77C-4E82-87A7-706C06CF1984}">
      <dgm:prSet/>
      <dgm:spPr/>
      <dgm:t>
        <a:bodyPr/>
        <a:lstStyle/>
        <a:p>
          <a:endParaRPr lang="en-US"/>
        </a:p>
      </dgm:t>
    </dgm:pt>
    <dgm:pt modelId="{B79CCDE3-2744-4FAA-BC98-BA0107D287A4}">
      <dgm:prSet/>
      <dgm:spPr/>
      <dgm:t>
        <a:bodyPr/>
        <a:lstStyle/>
        <a:p>
          <a:pPr rtl="0"/>
          <a:r>
            <a:rPr lang="en-US" smtClean="0"/>
            <a:t>Bethlehem-Moab-Bethlehem</a:t>
          </a:r>
          <a:endParaRPr lang="en-US"/>
        </a:p>
      </dgm:t>
    </dgm:pt>
    <dgm:pt modelId="{0E0C5CAF-2856-49E4-9E21-A5F20FAE4BFF}" type="parTrans" cxnId="{F61923E2-5150-41F1-9FE4-06E0C47A31CE}">
      <dgm:prSet/>
      <dgm:spPr/>
      <dgm:t>
        <a:bodyPr/>
        <a:lstStyle/>
        <a:p>
          <a:endParaRPr lang="en-US"/>
        </a:p>
      </dgm:t>
    </dgm:pt>
    <dgm:pt modelId="{DC6EE77B-37B1-49A9-BF92-FFBEE3ED7003}" type="sibTrans" cxnId="{F61923E2-5150-41F1-9FE4-06E0C47A31CE}">
      <dgm:prSet/>
      <dgm:spPr/>
      <dgm:t>
        <a:bodyPr/>
        <a:lstStyle/>
        <a:p>
          <a:endParaRPr lang="en-US"/>
        </a:p>
      </dgm:t>
    </dgm:pt>
    <dgm:pt modelId="{4AC3FAA5-1108-46C9-BB8A-3502F4BB6BB6}">
      <dgm:prSet/>
      <dgm:spPr/>
      <dgm:t>
        <a:bodyPr/>
        <a:lstStyle/>
        <a:p>
          <a:pPr rtl="0"/>
          <a:r>
            <a:rPr lang="en-US" smtClean="0"/>
            <a:t>Boaz</a:t>
          </a:r>
          <a:endParaRPr lang="en-US"/>
        </a:p>
      </dgm:t>
    </dgm:pt>
    <dgm:pt modelId="{273533C7-7D54-41AE-91CA-45287A1D74D8}" type="parTrans" cxnId="{93C7DDAF-1CCF-43AC-8724-E4BF9BF9ECB8}">
      <dgm:prSet/>
      <dgm:spPr/>
      <dgm:t>
        <a:bodyPr/>
        <a:lstStyle/>
        <a:p>
          <a:endParaRPr lang="en-US"/>
        </a:p>
      </dgm:t>
    </dgm:pt>
    <dgm:pt modelId="{87B56CAB-C5D3-47C6-ABA0-4ECFEAB20B93}" type="sibTrans" cxnId="{93C7DDAF-1CCF-43AC-8724-E4BF9BF9ECB8}">
      <dgm:prSet/>
      <dgm:spPr/>
      <dgm:t>
        <a:bodyPr/>
        <a:lstStyle/>
        <a:p>
          <a:endParaRPr lang="en-US"/>
        </a:p>
      </dgm:t>
    </dgm:pt>
    <dgm:pt modelId="{BF303F1E-63AE-4235-8504-BB94A251F836}">
      <dgm:prSet/>
      <dgm:spPr/>
      <dgm:t>
        <a:bodyPr/>
        <a:lstStyle/>
        <a:p>
          <a:pPr rtl="0"/>
          <a:r>
            <a:rPr lang="en-US" smtClean="0"/>
            <a:t>Redemption</a:t>
          </a:r>
          <a:endParaRPr lang="en-US"/>
        </a:p>
      </dgm:t>
    </dgm:pt>
    <dgm:pt modelId="{C6B275BB-4402-4EB5-9EC5-18F0E048878D}" type="parTrans" cxnId="{51F2D691-323F-4CEC-AC55-87399E812644}">
      <dgm:prSet/>
      <dgm:spPr/>
      <dgm:t>
        <a:bodyPr/>
        <a:lstStyle/>
        <a:p>
          <a:endParaRPr lang="en-US"/>
        </a:p>
      </dgm:t>
    </dgm:pt>
    <dgm:pt modelId="{2B3CCF5F-F5C2-4B47-A678-4E6B229AE3FF}" type="sibTrans" cxnId="{51F2D691-323F-4CEC-AC55-87399E812644}">
      <dgm:prSet/>
      <dgm:spPr/>
      <dgm:t>
        <a:bodyPr/>
        <a:lstStyle/>
        <a:p>
          <a:endParaRPr lang="en-US"/>
        </a:p>
      </dgm:t>
    </dgm:pt>
    <dgm:pt modelId="{4AAAC6C8-3448-46F4-A30D-6241E0A29FE6}" type="pres">
      <dgm:prSet presAssocID="{38710A3C-5BCB-4E8F-90C5-4711E3A1B331}" presName="CompostProcess" presStyleCnt="0">
        <dgm:presLayoutVars>
          <dgm:dir/>
          <dgm:resizeHandles val="exact"/>
        </dgm:presLayoutVars>
      </dgm:prSet>
      <dgm:spPr/>
    </dgm:pt>
    <dgm:pt modelId="{BAF87B6A-D799-479E-949F-55118AEC3679}" type="pres">
      <dgm:prSet presAssocID="{38710A3C-5BCB-4E8F-90C5-4711E3A1B331}" presName="arrow" presStyleLbl="bgShp" presStyleIdx="0" presStyleCnt="1"/>
      <dgm:spPr/>
    </dgm:pt>
    <dgm:pt modelId="{15545865-CFB0-42C7-8A7B-6CD907D83687}" type="pres">
      <dgm:prSet presAssocID="{38710A3C-5BCB-4E8F-90C5-4711E3A1B331}" presName="linearProcess" presStyleCnt="0"/>
      <dgm:spPr/>
    </dgm:pt>
    <dgm:pt modelId="{0563B4F1-7CC1-4384-8817-F819FC53E0AE}" type="pres">
      <dgm:prSet presAssocID="{775AE681-C710-4376-B13D-9077ED04841C}" presName="textNode" presStyleLbl="node1" presStyleIdx="0" presStyleCnt="4">
        <dgm:presLayoutVars>
          <dgm:bulletEnabled val="1"/>
        </dgm:presLayoutVars>
      </dgm:prSet>
      <dgm:spPr/>
    </dgm:pt>
    <dgm:pt modelId="{7FD98C2D-2FDF-45BA-97D4-3954FA49331E}" type="pres">
      <dgm:prSet presAssocID="{38741BD6-B479-4BB0-B495-962B82FF9BBF}" presName="sibTrans" presStyleCnt="0"/>
      <dgm:spPr/>
    </dgm:pt>
    <dgm:pt modelId="{79C9EA7D-4C1C-4750-8D9D-F39DBEA0333C}" type="pres">
      <dgm:prSet presAssocID="{B79CCDE3-2744-4FAA-BC98-BA0107D287A4}" presName="textNode" presStyleLbl="node1" presStyleIdx="1" presStyleCnt="4">
        <dgm:presLayoutVars>
          <dgm:bulletEnabled val="1"/>
        </dgm:presLayoutVars>
      </dgm:prSet>
      <dgm:spPr/>
    </dgm:pt>
    <dgm:pt modelId="{F351D41E-F521-4D0E-B7EF-B4F8FF67A4FA}" type="pres">
      <dgm:prSet presAssocID="{DC6EE77B-37B1-49A9-BF92-FFBEE3ED7003}" presName="sibTrans" presStyleCnt="0"/>
      <dgm:spPr/>
    </dgm:pt>
    <dgm:pt modelId="{A5850D46-3634-4646-986E-93FED5831DF9}" type="pres">
      <dgm:prSet presAssocID="{4AC3FAA5-1108-46C9-BB8A-3502F4BB6BB6}" presName="textNode" presStyleLbl="node1" presStyleIdx="2" presStyleCnt="4">
        <dgm:presLayoutVars>
          <dgm:bulletEnabled val="1"/>
        </dgm:presLayoutVars>
      </dgm:prSet>
      <dgm:spPr/>
    </dgm:pt>
    <dgm:pt modelId="{0DC3FFD4-359D-4DD5-B7C3-D6F8E25B23E7}" type="pres">
      <dgm:prSet presAssocID="{87B56CAB-C5D3-47C6-ABA0-4ECFEAB20B93}" presName="sibTrans" presStyleCnt="0"/>
      <dgm:spPr/>
    </dgm:pt>
    <dgm:pt modelId="{EF444EC9-A24D-4FF8-9506-EC844A87FF1A}" type="pres">
      <dgm:prSet presAssocID="{BF303F1E-63AE-4235-8504-BB94A251F83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FC6FD2E-59C2-416C-846B-CA67CC11D5E7}" type="presOf" srcId="{B79CCDE3-2744-4FAA-BC98-BA0107D287A4}" destId="{79C9EA7D-4C1C-4750-8D9D-F39DBEA0333C}" srcOrd="0" destOrd="0" presId="urn:microsoft.com/office/officeart/2005/8/layout/hProcess9"/>
    <dgm:cxn modelId="{99EDF8E9-E77C-4E82-87A7-706C06CF1984}" srcId="{38710A3C-5BCB-4E8F-90C5-4711E3A1B331}" destId="{775AE681-C710-4376-B13D-9077ED04841C}" srcOrd="0" destOrd="0" parTransId="{F775A80E-7429-4D86-8501-9C6F8BAD7638}" sibTransId="{38741BD6-B479-4BB0-B495-962B82FF9BBF}"/>
    <dgm:cxn modelId="{329A7871-FC6F-4A3B-A847-617A96E75612}" type="presOf" srcId="{4AC3FAA5-1108-46C9-BB8A-3502F4BB6BB6}" destId="{A5850D46-3634-4646-986E-93FED5831DF9}" srcOrd="0" destOrd="0" presId="urn:microsoft.com/office/officeart/2005/8/layout/hProcess9"/>
    <dgm:cxn modelId="{51F2D691-323F-4CEC-AC55-87399E812644}" srcId="{38710A3C-5BCB-4E8F-90C5-4711E3A1B331}" destId="{BF303F1E-63AE-4235-8504-BB94A251F836}" srcOrd="3" destOrd="0" parTransId="{C6B275BB-4402-4EB5-9EC5-18F0E048878D}" sibTransId="{2B3CCF5F-F5C2-4B47-A678-4E6B229AE3FF}"/>
    <dgm:cxn modelId="{EAE457FC-6983-4351-AE7A-5740D292320D}" type="presOf" srcId="{775AE681-C710-4376-B13D-9077ED04841C}" destId="{0563B4F1-7CC1-4384-8817-F819FC53E0AE}" srcOrd="0" destOrd="0" presId="urn:microsoft.com/office/officeart/2005/8/layout/hProcess9"/>
    <dgm:cxn modelId="{6F89B2C3-E233-4A4F-BFB7-7C1D786B50BA}" type="presOf" srcId="{BF303F1E-63AE-4235-8504-BB94A251F836}" destId="{EF444EC9-A24D-4FF8-9506-EC844A87FF1A}" srcOrd="0" destOrd="0" presId="urn:microsoft.com/office/officeart/2005/8/layout/hProcess9"/>
    <dgm:cxn modelId="{56F5BFEC-D151-4AE7-A010-309E1B17F367}" type="presOf" srcId="{38710A3C-5BCB-4E8F-90C5-4711E3A1B331}" destId="{4AAAC6C8-3448-46F4-A30D-6241E0A29FE6}" srcOrd="0" destOrd="0" presId="urn:microsoft.com/office/officeart/2005/8/layout/hProcess9"/>
    <dgm:cxn modelId="{93C7DDAF-1CCF-43AC-8724-E4BF9BF9ECB8}" srcId="{38710A3C-5BCB-4E8F-90C5-4711E3A1B331}" destId="{4AC3FAA5-1108-46C9-BB8A-3502F4BB6BB6}" srcOrd="2" destOrd="0" parTransId="{273533C7-7D54-41AE-91CA-45287A1D74D8}" sibTransId="{87B56CAB-C5D3-47C6-ABA0-4ECFEAB20B93}"/>
    <dgm:cxn modelId="{F61923E2-5150-41F1-9FE4-06E0C47A31CE}" srcId="{38710A3C-5BCB-4E8F-90C5-4711E3A1B331}" destId="{B79CCDE3-2744-4FAA-BC98-BA0107D287A4}" srcOrd="1" destOrd="0" parTransId="{0E0C5CAF-2856-49E4-9E21-A5F20FAE4BFF}" sibTransId="{DC6EE77B-37B1-49A9-BF92-FFBEE3ED7003}"/>
    <dgm:cxn modelId="{A1ADF9FA-91D4-4802-9B42-30C3333EE9AD}" type="presParOf" srcId="{4AAAC6C8-3448-46F4-A30D-6241E0A29FE6}" destId="{BAF87B6A-D799-479E-949F-55118AEC3679}" srcOrd="0" destOrd="0" presId="urn:microsoft.com/office/officeart/2005/8/layout/hProcess9"/>
    <dgm:cxn modelId="{02E640A3-73D0-44CD-A570-81EA1F02443F}" type="presParOf" srcId="{4AAAC6C8-3448-46F4-A30D-6241E0A29FE6}" destId="{15545865-CFB0-42C7-8A7B-6CD907D83687}" srcOrd="1" destOrd="0" presId="urn:microsoft.com/office/officeart/2005/8/layout/hProcess9"/>
    <dgm:cxn modelId="{A8EA25A2-0E8B-49DF-B1AB-35F36BF3B78D}" type="presParOf" srcId="{15545865-CFB0-42C7-8A7B-6CD907D83687}" destId="{0563B4F1-7CC1-4384-8817-F819FC53E0AE}" srcOrd="0" destOrd="0" presId="urn:microsoft.com/office/officeart/2005/8/layout/hProcess9"/>
    <dgm:cxn modelId="{08592988-4028-48B3-8E98-3F86D8E2E67E}" type="presParOf" srcId="{15545865-CFB0-42C7-8A7B-6CD907D83687}" destId="{7FD98C2D-2FDF-45BA-97D4-3954FA49331E}" srcOrd="1" destOrd="0" presId="urn:microsoft.com/office/officeart/2005/8/layout/hProcess9"/>
    <dgm:cxn modelId="{6CB776E6-F1C0-47FC-B21E-7EBF5614708F}" type="presParOf" srcId="{15545865-CFB0-42C7-8A7B-6CD907D83687}" destId="{79C9EA7D-4C1C-4750-8D9D-F39DBEA0333C}" srcOrd="2" destOrd="0" presId="urn:microsoft.com/office/officeart/2005/8/layout/hProcess9"/>
    <dgm:cxn modelId="{67D4FD83-4F80-4AC3-9906-5911C8BA27AE}" type="presParOf" srcId="{15545865-CFB0-42C7-8A7B-6CD907D83687}" destId="{F351D41E-F521-4D0E-B7EF-B4F8FF67A4FA}" srcOrd="3" destOrd="0" presId="urn:microsoft.com/office/officeart/2005/8/layout/hProcess9"/>
    <dgm:cxn modelId="{AA78CBD2-F5C1-41D3-B2F4-141BFB0BD825}" type="presParOf" srcId="{15545865-CFB0-42C7-8A7B-6CD907D83687}" destId="{A5850D46-3634-4646-986E-93FED5831DF9}" srcOrd="4" destOrd="0" presId="urn:microsoft.com/office/officeart/2005/8/layout/hProcess9"/>
    <dgm:cxn modelId="{CE1A1187-196F-484D-AF4D-03F041007DEA}" type="presParOf" srcId="{15545865-CFB0-42C7-8A7B-6CD907D83687}" destId="{0DC3FFD4-359D-4DD5-B7C3-D6F8E25B23E7}" srcOrd="5" destOrd="0" presId="urn:microsoft.com/office/officeart/2005/8/layout/hProcess9"/>
    <dgm:cxn modelId="{2D4A0462-D78B-4BCE-9DAD-128E3BCA47ED}" type="presParOf" srcId="{15545865-CFB0-42C7-8A7B-6CD907D83687}" destId="{EF444EC9-A24D-4FF8-9506-EC844A87FF1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FC0D3E-65FD-4187-9C20-9474D6884F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985772-BD15-4330-B93F-72372F22598E}">
      <dgm:prSet/>
      <dgm:spPr/>
      <dgm:t>
        <a:bodyPr/>
        <a:lstStyle/>
        <a:p>
          <a:pPr rtl="0"/>
          <a:r>
            <a:rPr lang="en-US" smtClean="0"/>
            <a:t>1 Samuel 16:1</a:t>
          </a:r>
          <a:endParaRPr lang="en-US"/>
        </a:p>
      </dgm:t>
    </dgm:pt>
    <dgm:pt modelId="{9CFC0FB5-7CFB-4679-910E-D084DC265D49}" type="parTrans" cxnId="{5D932210-753C-4316-8158-4D8F76B0830D}">
      <dgm:prSet/>
      <dgm:spPr/>
      <dgm:t>
        <a:bodyPr/>
        <a:lstStyle/>
        <a:p>
          <a:endParaRPr lang="en-US"/>
        </a:p>
      </dgm:t>
    </dgm:pt>
    <dgm:pt modelId="{C5F70620-9CB0-44F5-9C55-BEC69144C08D}" type="sibTrans" cxnId="{5D932210-753C-4316-8158-4D8F76B0830D}">
      <dgm:prSet/>
      <dgm:spPr/>
      <dgm:t>
        <a:bodyPr/>
        <a:lstStyle/>
        <a:p>
          <a:endParaRPr lang="en-US"/>
        </a:p>
      </dgm:t>
    </dgm:pt>
    <dgm:pt modelId="{8FC86259-58FD-4AD6-8210-870814D7083F}">
      <dgm:prSet/>
      <dgm:spPr/>
      <dgm:t>
        <a:bodyPr/>
        <a:lstStyle/>
        <a:p>
          <a:pPr rtl="0"/>
          <a:r>
            <a:rPr lang="en-US" smtClean="0"/>
            <a:t>Ruth’s grandson Jesse (David’s dad) raised his family there</a:t>
          </a:r>
          <a:endParaRPr lang="en-US"/>
        </a:p>
      </dgm:t>
    </dgm:pt>
    <dgm:pt modelId="{BF3B91EC-9620-4599-902A-C88B0502849F}" type="parTrans" cxnId="{CC48A590-2B47-4DA4-AA1D-35898756F335}">
      <dgm:prSet/>
      <dgm:spPr/>
      <dgm:t>
        <a:bodyPr/>
        <a:lstStyle/>
        <a:p>
          <a:endParaRPr lang="en-US"/>
        </a:p>
      </dgm:t>
    </dgm:pt>
    <dgm:pt modelId="{495B37C0-F1D8-4AC6-8FF9-DCC52D7F90E2}" type="sibTrans" cxnId="{CC48A590-2B47-4DA4-AA1D-35898756F335}">
      <dgm:prSet/>
      <dgm:spPr/>
      <dgm:t>
        <a:bodyPr/>
        <a:lstStyle/>
        <a:p>
          <a:endParaRPr lang="en-US"/>
        </a:p>
      </dgm:t>
    </dgm:pt>
    <dgm:pt modelId="{87C697C6-BBF1-43E9-87D4-7570A9CE52C1}">
      <dgm:prSet/>
      <dgm:spPr/>
      <dgm:t>
        <a:bodyPr/>
        <a:lstStyle/>
        <a:p>
          <a:pPr rtl="0"/>
          <a:r>
            <a:rPr lang="en-US" dirty="0" smtClean="0"/>
            <a:t>David tended his father’s sheep there           (1 Samuel 17:15) and was anointed by Samuel as king in Bethlehem (shepherds outside of Bethlehem ring a bell?)</a:t>
          </a:r>
          <a:endParaRPr lang="en-US" dirty="0"/>
        </a:p>
      </dgm:t>
    </dgm:pt>
    <dgm:pt modelId="{DDC5B9BA-27C9-49CD-915E-F40D82E89A78}" type="parTrans" cxnId="{33E81D91-43D8-4F3C-8B19-C99A680ACAE2}">
      <dgm:prSet/>
      <dgm:spPr/>
      <dgm:t>
        <a:bodyPr/>
        <a:lstStyle/>
        <a:p>
          <a:endParaRPr lang="en-US"/>
        </a:p>
      </dgm:t>
    </dgm:pt>
    <dgm:pt modelId="{7613DC3F-3D28-43E8-A7D4-CAFE3F0191D2}" type="sibTrans" cxnId="{33E81D91-43D8-4F3C-8B19-C99A680ACAE2}">
      <dgm:prSet/>
      <dgm:spPr/>
      <dgm:t>
        <a:bodyPr/>
        <a:lstStyle/>
        <a:p>
          <a:endParaRPr lang="en-US"/>
        </a:p>
      </dgm:t>
    </dgm:pt>
    <dgm:pt modelId="{C81244D0-114F-4A18-9339-43B8D9B19D67}">
      <dgm:prSet/>
      <dgm:spPr/>
      <dgm:t>
        <a:bodyPr/>
        <a:lstStyle/>
        <a:p>
          <a:pPr rtl="0"/>
          <a:r>
            <a:rPr lang="en-US" dirty="0" smtClean="0"/>
            <a:t>Bethlehem was the city of David</a:t>
          </a:r>
          <a:endParaRPr lang="en-US" dirty="0"/>
        </a:p>
      </dgm:t>
    </dgm:pt>
    <dgm:pt modelId="{06C99096-15FB-4061-A650-B75E9D5D7279}" type="parTrans" cxnId="{51E6D2BD-CD26-4013-9C67-28F01E01A91A}">
      <dgm:prSet/>
      <dgm:spPr/>
      <dgm:t>
        <a:bodyPr/>
        <a:lstStyle/>
        <a:p>
          <a:endParaRPr lang="en-US"/>
        </a:p>
      </dgm:t>
    </dgm:pt>
    <dgm:pt modelId="{CF7CA9DD-6A24-452F-B21B-90FFAD19AEE2}" type="sibTrans" cxnId="{51E6D2BD-CD26-4013-9C67-28F01E01A91A}">
      <dgm:prSet/>
      <dgm:spPr/>
      <dgm:t>
        <a:bodyPr/>
        <a:lstStyle/>
        <a:p>
          <a:endParaRPr lang="en-US"/>
        </a:p>
      </dgm:t>
    </dgm:pt>
    <dgm:pt modelId="{CE4AD897-6C8B-4F54-AAA7-6512450EEEF5}" type="pres">
      <dgm:prSet presAssocID="{FFFC0D3E-65FD-4187-9C20-9474D6884F3D}" presName="linear" presStyleCnt="0">
        <dgm:presLayoutVars>
          <dgm:animLvl val="lvl"/>
          <dgm:resizeHandles val="exact"/>
        </dgm:presLayoutVars>
      </dgm:prSet>
      <dgm:spPr/>
    </dgm:pt>
    <dgm:pt modelId="{D7BB0E2A-694A-4DFE-BE48-1E606B629263}" type="pres">
      <dgm:prSet presAssocID="{A1985772-BD15-4330-B93F-72372F22598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866562E-4D67-4866-BFBB-4BCF0551407C}" type="pres">
      <dgm:prSet presAssocID="{A1985772-BD15-4330-B93F-72372F22598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A54ED2-2996-46C7-B418-0E1CE399E3E4}" type="presOf" srcId="{FFFC0D3E-65FD-4187-9C20-9474D6884F3D}" destId="{CE4AD897-6C8B-4F54-AAA7-6512450EEEF5}" srcOrd="0" destOrd="0" presId="urn:microsoft.com/office/officeart/2005/8/layout/vList2"/>
    <dgm:cxn modelId="{51E6D2BD-CD26-4013-9C67-28F01E01A91A}" srcId="{A1985772-BD15-4330-B93F-72372F22598E}" destId="{C81244D0-114F-4A18-9339-43B8D9B19D67}" srcOrd="2" destOrd="0" parTransId="{06C99096-15FB-4061-A650-B75E9D5D7279}" sibTransId="{CF7CA9DD-6A24-452F-B21B-90FFAD19AEE2}"/>
    <dgm:cxn modelId="{36CB69CB-F861-481B-A285-A0F6C561193A}" type="presOf" srcId="{C81244D0-114F-4A18-9339-43B8D9B19D67}" destId="{B866562E-4D67-4866-BFBB-4BCF0551407C}" srcOrd="0" destOrd="2" presId="urn:microsoft.com/office/officeart/2005/8/layout/vList2"/>
    <dgm:cxn modelId="{75E4C254-296C-40B6-82AF-F8763F642BE4}" type="presOf" srcId="{8FC86259-58FD-4AD6-8210-870814D7083F}" destId="{B866562E-4D67-4866-BFBB-4BCF0551407C}" srcOrd="0" destOrd="0" presId="urn:microsoft.com/office/officeart/2005/8/layout/vList2"/>
    <dgm:cxn modelId="{76D955E3-237D-4EDB-AAA3-2B65478C70C5}" type="presOf" srcId="{A1985772-BD15-4330-B93F-72372F22598E}" destId="{D7BB0E2A-694A-4DFE-BE48-1E606B629263}" srcOrd="0" destOrd="0" presId="urn:microsoft.com/office/officeart/2005/8/layout/vList2"/>
    <dgm:cxn modelId="{44853C82-69DC-42F3-9D1D-2C349D992393}" type="presOf" srcId="{87C697C6-BBF1-43E9-87D4-7570A9CE52C1}" destId="{B866562E-4D67-4866-BFBB-4BCF0551407C}" srcOrd="0" destOrd="1" presId="urn:microsoft.com/office/officeart/2005/8/layout/vList2"/>
    <dgm:cxn modelId="{CC48A590-2B47-4DA4-AA1D-35898756F335}" srcId="{A1985772-BD15-4330-B93F-72372F22598E}" destId="{8FC86259-58FD-4AD6-8210-870814D7083F}" srcOrd="0" destOrd="0" parTransId="{BF3B91EC-9620-4599-902A-C88B0502849F}" sibTransId="{495B37C0-F1D8-4AC6-8FF9-DCC52D7F90E2}"/>
    <dgm:cxn modelId="{33E81D91-43D8-4F3C-8B19-C99A680ACAE2}" srcId="{A1985772-BD15-4330-B93F-72372F22598E}" destId="{87C697C6-BBF1-43E9-87D4-7570A9CE52C1}" srcOrd="1" destOrd="0" parTransId="{DDC5B9BA-27C9-49CD-915E-F40D82E89A78}" sibTransId="{7613DC3F-3D28-43E8-A7D4-CAFE3F0191D2}"/>
    <dgm:cxn modelId="{5D932210-753C-4316-8158-4D8F76B0830D}" srcId="{FFFC0D3E-65FD-4187-9C20-9474D6884F3D}" destId="{A1985772-BD15-4330-B93F-72372F22598E}" srcOrd="0" destOrd="0" parTransId="{9CFC0FB5-7CFB-4679-910E-D084DC265D49}" sibTransId="{C5F70620-9CB0-44F5-9C55-BEC69144C08D}"/>
    <dgm:cxn modelId="{8AA1082A-31BA-4A61-B28D-35899747AE7C}" type="presParOf" srcId="{CE4AD897-6C8B-4F54-AAA7-6512450EEEF5}" destId="{D7BB0E2A-694A-4DFE-BE48-1E606B629263}" srcOrd="0" destOrd="0" presId="urn:microsoft.com/office/officeart/2005/8/layout/vList2"/>
    <dgm:cxn modelId="{D5034247-BA7A-4581-9D71-75E39E8D8BCA}" type="presParOf" srcId="{CE4AD897-6C8B-4F54-AAA7-6512450EEEF5}" destId="{B866562E-4D67-4866-BFBB-4BCF055140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FF770-5B6E-4794-BCBF-31AC927E2DEC}">
      <dsp:nvSpPr>
        <dsp:cNvPr id="0" name=""/>
        <dsp:cNvSpPr/>
      </dsp:nvSpPr>
      <dsp:spPr>
        <a:xfrm rot="5400000">
          <a:off x="3785742" y="-370490"/>
          <a:ext cx="362077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/>
            <a:t>Rachel buried near there, but Rachel died in child birth</a:t>
          </a:r>
          <a:endParaRPr lang="en-US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/>
            <a:t>So birth and death associated with Bethlehem</a:t>
          </a:r>
          <a:endParaRPr lang="en-US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/>
            <a:t>Luke 2- swaddling cloths</a:t>
          </a:r>
          <a:endParaRPr lang="en-US" sz="3200" kern="1200"/>
        </a:p>
      </dsp:txBody>
      <dsp:txXfrm rot="-5400000">
        <a:off x="2962656" y="629347"/>
        <a:ext cx="5090193" cy="3267268"/>
      </dsp:txXfrm>
    </dsp:sp>
    <dsp:sp modelId="{E4FD9BBB-C290-4C90-81A3-B6278F1DA701}">
      <dsp:nvSpPr>
        <dsp:cNvPr id="0" name=""/>
        <dsp:cNvSpPr/>
      </dsp:nvSpPr>
      <dsp:spPr>
        <a:xfrm>
          <a:off x="0" y="0"/>
          <a:ext cx="2962656" cy="45259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smtClean="0"/>
            <a:t>Genesis 35:19</a:t>
          </a:r>
          <a:endParaRPr lang="en-US" sz="5500" kern="1200"/>
        </a:p>
      </dsp:txBody>
      <dsp:txXfrm>
        <a:off x="144625" y="144625"/>
        <a:ext cx="2673406" cy="4236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87B6A-D799-479E-949F-55118AEC3679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563B4F1-7CC1-4384-8817-F819FC53E0AE}">
      <dsp:nvSpPr>
        <dsp:cNvPr id="0" name=""/>
        <dsp:cNvSpPr/>
      </dsp:nvSpPr>
      <dsp:spPr>
        <a:xfrm>
          <a:off x="4118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Ruth’s father and mother-in-law (Naomi) were from Bethlehem</a:t>
          </a:r>
          <a:endParaRPr lang="en-US" sz="2100" kern="1200"/>
        </a:p>
      </dsp:txBody>
      <dsp:txXfrm>
        <a:off x="92494" y="1446164"/>
        <a:ext cx="1804299" cy="1633633"/>
      </dsp:txXfrm>
    </dsp:sp>
    <dsp:sp modelId="{79C9EA7D-4C1C-4750-8D9D-F39DBEA0333C}">
      <dsp:nvSpPr>
        <dsp:cNvPr id="0" name=""/>
        <dsp:cNvSpPr/>
      </dsp:nvSpPr>
      <dsp:spPr>
        <a:xfrm>
          <a:off x="2084222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Bethlehem-Moab-Bethlehem</a:t>
          </a:r>
          <a:endParaRPr lang="en-US" sz="2100" kern="1200"/>
        </a:p>
      </dsp:txBody>
      <dsp:txXfrm>
        <a:off x="2172598" y="1446164"/>
        <a:ext cx="1804299" cy="1633633"/>
      </dsp:txXfrm>
    </dsp:sp>
    <dsp:sp modelId="{A5850D46-3634-4646-986E-93FED5831DF9}">
      <dsp:nvSpPr>
        <dsp:cNvPr id="0" name=""/>
        <dsp:cNvSpPr/>
      </dsp:nvSpPr>
      <dsp:spPr>
        <a:xfrm>
          <a:off x="4164326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Boaz</a:t>
          </a:r>
          <a:endParaRPr lang="en-US" sz="2100" kern="1200"/>
        </a:p>
      </dsp:txBody>
      <dsp:txXfrm>
        <a:off x="4252702" y="1446164"/>
        <a:ext cx="1804299" cy="1633633"/>
      </dsp:txXfrm>
    </dsp:sp>
    <dsp:sp modelId="{EF444EC9-A24D-4FF8-9506-EC844A87FF1A}">
      <dsp:nvSpPr>
        <dsp:cNvPr id="0" name=""/>
        <dsp:cNvSpPr/>
      </dsp:nvSpPr>
      <dsp:spPr>
        <a:xfrm>
          <a:off x="6244430" y="1357788"/>
          <a:ext cx="1981051" cy="18103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Redemption</a:t>
          </a:r>
          <a:endParaRPr lang="en-US" sz="2100" kern="1200"/>
        </a:p>
      </dsp:txBody>
      <dsp:txXfrm>
        <a:off x="6332806" y="1446164"/>
        <a:ext cx="1804299" cy="1633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B0E2A-694A-4DFE-BE48-1E606B629263}">
      <dsp:nvSpPr>
        <dsp:cNvPr id="0" name=""/>
        <dsp:cNvSpPr/>
      </dsp:nvSpPr>
      <dsp:spPr>
        <a:xfrm>
          <a:off x="0" y="31454"/>
          <a:ext cx="8229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smtClean="0"/>
            <a:t>1 Samuel 16:1</a:t>
          </a:r>
          <a:endParaRPr lang="en-US" sz="4100" kern="1200"/>
        </a:p>
      </dsp:txBody>
      <dsp:txXfrm>
        <a:off x="48005" y="79459"/>
        <a:ext cx="8133590" cy="887374"/>
      </dsp:txXfrm>
    </dsp:sp>
    <dsp:sp modelId="{B866562E-4D67-4866-BFBB-4BCF0551407C}">
      <dsp:nvSpPr>
        <dsp:cNvPr id="0" name=""/>
        <dsp:cNvSpPr/>
      </dsp:nvSpPr>
      <dsp:spPr>
        <a:xfrm>
          <a:off x="0" y="1014839"/>
          <a:ext cx="8229600" cy="34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2070" rIns="291592" bIns="5207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smtClean="0"/>
            <a:t>Ruth’s grandson Jesse (David’s dad) raised his family there</a:t>
          </a:r>
          <a:endParaRPr lang="en-US" sz="3200" kern="120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smtClean="0"/>
            <a:t>David tended his father’s sheep there           (1 Samuel 17:15) and was anointed by Samuel as king in Bethlehem (shepherds outside of Bethlehem ring a bell?)</a:t>
          </a:r>
          <a:endParaRPr lang="en-US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200" kern="1200" dirty="0" smtClean="0"/>
            <a:t>Bethlehem was the city of David</a:t>
          </a:r>
          <a:endParaRPr lang="en-US" sz="3200" kern="1200" dirty="0"/>
        </a:p>
      </dsp:txBody>
      <dsp:txXfrm>
        <a:off x="0" y="1014839"/>
        <a:ext cx="8229600" cy="3479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F873-098F-4B57-A2E2-FB9CCF5F6C1C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3F18-F775-47FE-9BA9-ADBC63E8A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2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F873-098F-4B57-A2E2-FB9CCF5F6C1C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3F18-F775-47FE-9BA9-ADBC63E8A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9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F873-098F-4B57-A2E2-FB9CCF5F6C1C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3F18-F775-47FE-9BA9-ADBC63E8A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1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F873-098F-4B57-A2E2-FB9CCF5F6C1C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3F18-F775-47FE-9BA9-ADBC63E8A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F873-098F-4B57-A2E2-FB9CCF5F6C1C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3F18-F775-47FE-9BA9-ADBC63E8A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0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F873-098F-4B57-A2E2-FB9CCF5F6C1C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3F18-F775-47FE-9BA9-ADBC63E8A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5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F873-098F-4B57-A2E2-FB9CCF5F6C1C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3F18-F775-47FE-9BA9-ADBC63E8A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6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F873-098F-4B57-A2E2-FB9CCF5F6C1C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3F18-F775-47FE-9BA9-ADBC63E8A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5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F873-098F-4B57-A2E2-FB9CCF5F6C1C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3F18-F775-47FE-9BA9-ADBC63E8A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0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F873-098F-4B57-A2E2-FB9CCF5F6C1C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3F18-F775-47FE-9BA9-ADBC63E8A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7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F873-098F-4B57-A2E2-FB9CCF5F6C1C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63F18-F775-47FE-9BA9-ADBC63E8A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AF873-098F-4B57-A2E2-FB9CCF5F6C1C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63F18-F775-47FE-9BA9-ADBC63E8A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2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Bethlehem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significance in God’s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picture is worth a thousand words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55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another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95400"/>
            <a:ext cx="5715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52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Reference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2375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80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4203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559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8311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54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Anyone thirsty?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Samuel 23:14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4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familiar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Micah 5:2-4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24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118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Bethlehem</vt:lpstr>
      <vt:lpstr>A picture is worth a thousand words</vt:lpstr>
      <vt:lpstr>And another</vt:lpstr>
      <vt:lpstr>The first Reference</vt:lpstr>
      <vt:lpstr>Ruth 1</vt:lpstr>
      <vt:lpstr>David</vt:lpstr>
      <vt:lpstr>Anyone thirsty?</vt:lpstr>
      <vt:lpstr>Most familiar 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Bethlehem</dc:title>
  <dc:creator>Atkin Family</dc:creator>
  <cp:lastModifiedBy>Atkin Family</cp:lastModifiedBy>
  <cp:revision>3</cp:revision>
  <dcterms:created xsi:type="dcterms:W3CDTF">2019-12-22T11:46:44Z</dcterms:created>
  <dcterms:modified xsi:type="dcterms:W3CDTF">2019-12-22T12:05:28Z</dcterms:modified>
</cp:coreProperties>
</file>