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3" r:id="rId6"/>
    <p:sldId id="264" r:id="rId7"/>
    <p:sldId id="265" r:id="rId8"/>
    <p:sldId id="266" r:id="rId9"/>
    <p:sldId id="261"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2E8FE0-1FCF-487E-92D0-11F6CC0583EA}" type="doc">
      <dgm:prSet loTypeId="urn:microsoft.com/office/officeart/2005/8/layout/venn1" loCatId="relationship" qsTypeId="urn:microsoft.com/office/officeart/2005/8/quickstyle/3d1" qsCatId="3D" csTypeId="urn:microsoft.com/office/officeart/2005/8/colors/accent1_2" csCatId="accent1"/>
      <dgm:spPr/>
      <dgm:t>
        <a:bodyPr/>
        <a:lstStyle/>
        <a:p>
          <a:endParaRPr lang="en-US"/>
        </a:p>
      </dgm:t>
    </dgm:pt>
    <dgm:pt modelId="{54866DA1-0F61-40E2-86FC-2F7BCE9E6303}">
      <dgm:prSet/>
      <dgm:spPr/>
      <dgm:t>
        <a:bodyPr/>
        <a:lstStyle/>
        <a:p>
          <a:pPr rtl="0"/>
          <a:r>
            <a:rPr lang="en-US" smtClean="0"/>
            <a:t>Ephesians 5:15-18</a:t>
          </a:r>
          <a:endParaRPr lang="en-US"/>
        </a:p>
      </dgm:t>
    </dgm:pt>
    <dgm:pt modelId="{BCEAF876-EB5E-4440-B087-9C60805D5216}" type="parTrans" cxnId="{FAFB4BF8-13C5-40AF-9C6B-FBD96E3C1AAB}">
      <dgm:prSet/>
      <dgm:spPr/>
      <dgm:t>
        <a:bodyPr/>
        <a:lstStyle/>
        <a:p>
          <a:endParaRPr lang="en-US"/>
        </a:p>
      </dgm:t>
    </dgm:pt>
    <dgm:pt modelId="{087B19A0-B79C-4B8F-B04E-266AB6F103DB}" type="sibTrans" cxnId="{FAFB4BF8-13C5-40AF-9C6B-FBD96E3C1AAB}">
      <dgm:prSet/>
      <dgm:spPr/>
      <dgm:t>
        <a:bodyPr/>
        <a:lstStyle/>
        <a:p>
          <a:endParaRPr lang="en-US"/>
        </a:p>
      </dgm:t>
    </dgm:pt>
    <dgm:pt modelId="{21A78CA5-387F-4812-8B29-073E4C20EC2B}">
      <dgm:prSet/>
      <dgm:spPr/>
      <dgm:t>
        <a:bodyPr/>
        <a:lstStyle/>
        <a:p>
          <a:pPr rtl="0"/>
          <a:r>
            <a:rPr lang="en-US" smtClean="0"/>
            <a:t>So instead of being drunk, filled or controlled by alcohol, Paul says be filled with the Spirit</a:t>
          </a:r>
          <a:endParaRPr lang="en-US"/>
        </a:p>
      </dgm:t>
    </dgm:pt>
    <dgm:pt modelId="{16E113A6-62AF-42AA-8F64-20AFFF7B3CB4}" type="parTrans" cxnId="{9DED1010-D62F-485D-9976-B4EEFD36EFC8}">
      <dgm:prSet/>
      <dgm:spPr/>
      <dgm:t>
        <a:bodyPr/>
        <a:lstStyle/>
        <a:p>
          <a:endParaRPr lang="en-US"/>
        </a:p>
      </dgm:t>
    </dgm:pt>
    <dgm:pt modelId="{228FE2D3-EF6E-4436-AE6C-4E6A44410AA4}" type="sibTrans" cxnId="{9DED1010-D62F-485D-9976-B4EEFD36EFC8}">
      <dgm:prSet/>
      <dgm:spPr/>
      <dgm:t>
        <a:bodyPr/>
        <a:lstStyle/>
        <a:p>
          <a:endParaRPr lang="en-US"/>
        </a:p>
      </dgm:t>
    </dgm:pt>
    <dgm:pt modelId="{6237D414-0AE8-4BDB-BA0F-82F7DE4EA1FC}">
      <dgm:prSet/>
      <dgm:spPr/>
      <dgm:t>
        <a:bodyPr/>
        <a:lstStyle/>
        <a:p>
          <a:pPr rtl="0"/>
          <a:r>
            <a:rPr lang="en-US" smtClean="0"/>
            <a:t>The word fill here means to fill up, to cause to abound, to furnish or supply- literally to flood, to diffuse without</a:t>
          </a:r>
          <a:endParaRPr lang="en-US"/>
        </a:p>
      </dgm:t>
    </dgm:pt>
    <dgm:pt modelId="{DED75BCC-8BCB-4FE9-B5A9-CAF72FE6C328}" type="parTrans" cxnId="{43A2B3F1-32E8-404E-B745-C15CB4D1D4FA}">
      <dgm:prSet/>
      <dgm:spPr/>
      <dgm:t>
        <a:bodyPr/>
        <a:lstStyle/>
        <a:p>
          <a:endParaRPr lang="en-US"/>
        </a:p>
      </dgm:t>
    </dgm:pt>
    <dgm:pt modelId="{C2C152A6-6A9C-46DF-B483-BF926C119C5E}" type="sibTrans" cxnId="{43A2B3F1-32E8-404E-B745-C15CB4D1D4FA}">
      <dgm:prSet/>
      <dgm:spPr/>
      <dgm:t>
        <a:bodyPr/>
        <a:lstStyle/>
        <a:p>
          <a:endParaRPr lang="en-US"/>
        </a:p>
      </dgm:t>
    </dgm:pt>
    <dgm:pt modelId="{549B8AB3-0412-497F-805D-65CB22020311}">
      <dgm:prSet/>
      <dgm:spPr/>
      <dgm:t>
        <a:bodyPr/>
        <a:lstStyle/>
        <a:p>
          <a:pPr rtl="0"/>
          <a:r>
            <a:rPr lang="en-US" dirty="0" smtClean="0"/>
            <a:t>But like the wine, it not only points to a quantity of filling but also the quality or the control that comes with the Spirit</a:t>
          </a:r>
          <a:endParaRPr lang="en-US" dirty="0"/>
        </a:p>
      </dgm:t>
    </dgm:pt>
    <dgm:pt modelId="{01E582B7-186A-472D-8C30-8439A7291723}" type="parTrans" cxnId="{89A8A841-B063-4978-B983-D138CC989576}">
      <dgm:prSet/>
      <dgm:spPr/>
      <dgm:t>
        <a:bodyPr/>
        <a:lstStyle/>
        <a:p>
          <a:endParaRPr lang="en-US"/>
        </a:p>
      </dgm:t>
    </dgm:pt>
    <dgm:pt modelId="{2D895D13-4E64-462C-9C76-39252B40FF3B}" type="sibTrans" cxnId="{89A8A841-B063-4978-B983-D138CC989576}">
      <dgm:prSet/>
      <dgm:spPr/>
      <dgm:t>
        <a:bodyPr/>
        <a:lstStyle/>
        <a:p>
          <a:endParaRPr lang="en-US"/>
        </a:p>
      </dgm:t>
    </dgm:pt>
    <dgm:pt modelId="{7BB802BD-681A-4237-8286-37B84113AF31}" type="pres">
      <dgm:prSet presAssocID="{FA2E8FE0-1FCF-487E-92D0-11F6CC0583EA}" presName="compositeShape" presStyleCnt="0">
        <dgm:presLayoutVars>
          <dgm:chMax val="7"/>
          <dgm:dir/>
          <dgm:resizeHandles val="exact"/>
        </dgm:presLayoutVars>
      </dgm:prSet>
      <dgm:spPr/>
      <dgm:t>
        <a:bodyPr/>
        <a:lstStyle/>
        <a:p>
          <a:endParaRPr lang="en-US"/>
        </a:p>
      </dgm:t>
    </dgm:pt>
    <dgm:pt modelId="{C89F0EE7-BAA7-407E-A0E9-83CB224ABF29}" type="pres">
      <dgm:prSet presAssocID="{54866DA1-0F61-40E2-86FC-2F7BCE9E6303}" presName="circ1TxSh" presStyleLbl="vennNode1" presStyleIdx="0" presStyleCnt="1"/>
      <dgm:spPr/>
      <dgm:t>
        <a:bodyPr/>
        <a:lstStyle/>
        <a:p>
          <a:endParaRPr lang="en-US"/>
        </a:p>
      </dgm:t>
    </dgm:pt>
  </dgm:ptLst>
  <dgm:cxnLst>
    <dgm:cxn modelId="{D151E9B8-E7FE-47DC-AED8-C09D11A295B0}" type="presOf" srcId="{54866DA1-0F61-40E2-86FC-2F7BCE9E6303}" destId="{C89F0EE7-BAA7-407E-A0E9-83CB224ABF29}" srcOrd="0" destOrd="0" presId="urn:microsoft.com/office/officeart/2005/8/layout/venn1"/>
    <dgm:cxn modelId="{2ECED7BE-86B3-4239-95F5-93488875229A}" type="presOf" srcId="{21A78CA5-387F-4812-8B29-073E4C20EC2B}" destId="{C89F0EE7-BAA7-407E-A0E9-83CB224ABF29}" srcOrd="0" destOrd="1" presId="urn:microsoft.com/office/officeart/2005/8/layout/venn1"/>
    <dgm:cxn modelId="{9DED1010-D62F-485D-9976-B4EEFD36EFC8}" srcId="{54866DA1-0F61-40E2-86FC-2F7BCE9E6303}" destId="{21A78CA5-387F-4812-8B29-073E4C20EC2B}" srcOrd="0" destOrd="0" parTransId="{16E113A6-62AF-42AA-8F64-20AFFF7B3CB4}" sibTransId="{228FE2D3-EF6E-4436-AE6C-4E6A44410AA4}"/>
    <dgm:cxn modelId="{2D42D36E-750A-46A8-B163-6E2945FF68AF}" type="presOf" srcId="{549B8AB3-0412-497F-805D-65CB22020311}" destId="{C89F0EE7-BAA7-407E-A0E9-83CB224ABF29}" srcOrd="0" destOrd="3" presId="urn:microsoft.com/office/officeart/2005/8/layout/venn1"/>
    <dgm:cxn modelId="{43A2B3F1-32E8-404E-B745-C15CB4D1D4FA}" srcId="{54866DA1-0F61-40E2-86FC-2F7BCE9E6303}" destId="{6237D414-0AE8-4BDB-BA0F-82F7DE4EA1FC}" srcOrd="1" destOrd="0" parTransId="{DED75BCC-8BCB-4FE9-B5A9-CAF72FE6C328}" sibTransId="{C2C152A6-6A9C-46DF-B483-BF926C119C5E}"/>
    <dgm:cxn modelId="{FAFB4BF8-13C5-40AF-9C6B-FBD96E3C1AAB}" srcId="{FA2E8FE0-1FCF-487E-92D0-11F6CC0583EA}" destId="{54866DA1-0F61-40E2-86FC-2F7BCE9E6303}" srcOrd="0" destOrd="0" parTransId="{BCEAF876-EB5E-4440-B087-9C60805D5216}" sibTransId="{087B19A0-B79C-4B8F-B04E-266AB6F103DB}"/>
    <dgm:cxn modelId="{2C3C06AE-7245-4747-9B4C-1D906C848B11}" type="presOf" srcId="{FA2E8FE0-1FCF-487E-92D0-11F6CC0583EA}" destId="{7BB802BD-681A-4237-8286-37B84113AF31}" srcOrd="0" destOrd="0" presId="urn:microsoft.com/office/officeart/2005/8/layout/venn1"/>
    <dgm:cxn modelId="{89A8A841-B063-4978-B983-D138CC989576}" srcId="{54866DA1-0F61-40E2-86FC-2F7BCE9E6303}" destId="{549B8AB3-0412-497F-805D-65CB22020311}" srcOrd="2" destOrd="0" parTransId="{01E582B7-186A-472D-8C30-8439A7291723}" sibTransId="{2D895D13-4E64-462C-9C76-39252B40FF3B}"/>
    <dgm:cxn modelId="{82F0006E-82EB-40A3-82D7-E457FA6A9ABB}" type="presOf" srcId="{6237D414-0AE8-4BDB-BA0F-82F7DE4EA1FC}" destId="{C89F0EE7-BAA7-407E-A0E9-83CB224ABF29}" srcOrd="0" destOrd="2" presId="urn:microsoft.com/office/officeart/2005/8/layout/venn1"/>
    <dgm:cxn modelId="{02E4A334-899A-4A33-8DD6-35537E442ABA}" type="presParOf" srcId="{7BB802BD-681A-4237-8286-37B84113AF31}" destId="{C89F0EE7-BAA7-407E-A0E9-83CB224ABF29}"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841AF5-5A61-46D2-B403-E9A44BFC32C0}" type="doc">
      <dgm:prSet loTypeId="urn:microsoft.com/office/officeart/2005/8/layout/pyramid2" loCatId="pyramid" qsTypeId="urn:microsoft.com/office/officeart/2005/8/quickstyle/3d2" qsCatId="3D" csTypeId="urn:microsoft.com/office/officeart/2005/8/colors/accent1_2" csCatId="accent1" phldr="1"/>
      <dgm:spPr/>
      <dgm:t>
        <a:bodyPr/>
        <a:lstStyle/>
        <a:p>
          <a:endParaRPr lang="en-US"/>
        </a:p>
      </dgm:t>
    </dgm:pt>
    <dgm:pt modelId="{5C5EB31A-EF8F-4310-B170-E779D312CB8B}">
      <dgm:prSet/>
      <dgm:spPr/>
      <dgm:t>
        <a:bodyPr/>
        <a:lstStyle/>
        <a:p>
          <a:pPr rtl="0"/>
          <a:r>
            <a:rPr lang="en-US" smtClean="0"/>
            <a:t>So how are we filled or controlled by the Spirit?</a:t>
          </a:r>
          <a:endParaRPr lang="en-US"/>
        </a:p>
      </dgm:t>
    </dgm:pt>
    <dgm:pt modelId="{722DAAF7-B093-4CB3-BA0E-645B743F1DFE}" type="parTrans" cxnId="{998EB526-F319-4635-872E-A90D2AB5E8FC}">
      <dgm:prSet/>
      <dgm:spPr/>
      <dgm:t>
        <a:bodyPr/>
        <a:lstStyle/>
        <a:p>
          <a:endParaRPr lang="en-US"/>
        </a:p>
      </dgm:t>
    </dgm:pt>
    <dgm:pt modelId="{14CD26BA-5006-4D86-B2A9-22D8DB4B77BB}" type="sibTrans" cxnId="{998EB526-F319-4635-872E-A90D2AB5E8FC}">
      <dgm:prSet/>
      <dgm:spPr/>
      <dgm:t>
        <a:bodyPr/>
        <a:lstStyle/>
        <a:p>
          <a:endParaRPr lang="en-US"/>
        </a:p>
      </dgm:t>
    </dgm:pt>
    <dgm:pt modelId="{A52DB55E-8509-4353-A540-D319F46958DB}">
      <dgm:prSet/>
      <dgm:spPr/>
      <dgm:t>
        <a:bodyPr/>
        <a:lstStyle/>
        <a:p>
          <a:pPr rtl="0"/>
          <a:r>
            <a:rPr lang="en-US" dirty="0" smtClean="0"/>
            <a:t>Yielded- faith, intention and choice- Romans 8:5</a:t>
          </a:r>
          <a:endParaRPr lang="en-US" dirty="0"/>
        </a:p>
      </dgm:t>
    </dgm:pt>
    <dgm:pt modelId="{0B3E5C08-7B21-4516-AC4C-0255C5FE0DB9}" type="parTrans" cxnId="{F1B90032-AD40-4E4D-8204-E6C2B37A12B0}">
      <dgm:prSet/>
      <dgm:spPr/>
      <dgm:t>
        <a:bodyPr/>
        <a:lstStyle/>
        <a:p>
          <a:endParaRPr lang="en-US"/>
        </a:p>
      </dgm:t>
    </dgm:pt>
    <dgm:pt modelId="{59127C2A-735B-45F5-A45A-7A51F6863C3D}" type="sibTrans" cxnId="{F1B90032-AD40-4E4D-8204-E6C2B37A12B0}">
      <dgm:prSet/>
      <dgm:spPr/>
      <dgm:t>
        <a:bodyPr/>
        <a:lstStyle/>
        <a:p>
          <a:endParaRPr lang="en-US"/>
        </a:p>
      </dgm:t>
    </dgm:pt>
    <dgm:pt modelId="{2CE5C146-6C50-42C8-933D-CF1F2D55C5BF}">
      <dgm:prSet/>
      <dgm:spPr/>
      <dgm:t>
        <a:bodyPr/>
        <a:lstStyle/>
        <a:p>
          <a:pPr rtl="0"/>
          <a:r>
            <a:rPr lang="en-US" dirty="0" smtClean="0"/>
            <a:t>Sin loses.  Remember Galatians 5:16-22</a:t>
          </a:r>
          <a:endParaRPr lang="en-US" dirty="0"/>
        </a:p>
      </dgm:t>
    </dgm:pt>
    <dgm:pt modelId="{74EAEEB0-AC0B-4DE2-9A51-6D5E30B52FD0}" type="parTrans" cxnId="{64E58E55-621D-43F9-A545-56CAD663E06B}">
      <dgm:prSet/>
      <dgm:spPr/>
      <dgm:t>
        <a:bodyPr/>
        <a:lstStyle/>
        <a:p>
          <a:endParaRPr lang="en-US"/>
        </a:p>
      </dgm:t>
    </dgm:pt>
    <dgm:pt modelId="{26AF0CB4-4FEB-4D3D-89C9-53E1B7F5002E}" type="sibTrans" cxnId="{64E58E55-621D-43F9-A545-56CAD663E06B}">
      <dgm:prSet/>
      <dgm:spPr/>
      <dgm:t>
        <a:bodyPr/>
        <a:lstStyle/>
        <a:p>
          <a:endParaRPr lang="en-US"/>
        </a:p>
      </dgm:t>
    </dgm:pt>
    <dgm:pt modelId="{C6DBDACF-446E-49B6-BB00-88A1880E595B}">
      <dgm:prSet/>
      <dgm:spPr/>
      <dgm:t>
        <a:bodyPr/>
        <a:lstStyle/>
        <a:p>
          <a:pPr rtl="0"/>
          <a:r>
            <a:rPr lang="en-US" dirty="0" smtClean="0"/>
            <a:t>1 John 1:9</a:t>
          </a:r>
          <a:endParaRPr lang="en-US" dirty="0"/>
        </a:p>
      </dgm:t>
    </dgm:pt>
    <dgm:pt modelId="{E373DAC6-F9A0-4B15-BF2F-A795E6752486}" type="parTrans" cxnId="{E26B696F-F912-489F-8D12-39AB26FC79E1}">
      <dgm:prSet/>
      <dgm:spPr/>
      <dgm:t>
        <a:bodyPr/>
        <a:lstStyle/>
        <a:p>
          <a:endParaRPr lang="en-US"/>
        </a:p>
      </dgm:t>
    </dgm:pt>
    <dgm:pt modelId="{206145E2-024A-44D8-9360-4F6A0A01D95A}" type="sibTrans" cxnId="{E26B696F-F912-489F-8D12-39AB26FC79E1}">
      <dgm:prSet/>
      <dgm:spPr/>
      <dgm:t>
        <a:bodyPr/>
        <a:lstStyle/>
        <a:p>
          <a:endParaRPr lang="en-US"/>
        </a:p>
      </dgm:t>
    </dgm:pt>
    <dgm:pt modelId="{A44CDB8D-FA36-4311-A8C2-A29C8F6FD032}">
      <dgm:prSet/>
      <dgm:spPr/>
      <dgm:t>
        <a:bodyPr/>
        <a:lstStyle/>
        <a:p>
          <a:pPr rtl="0"/>
          <a:r>
            <a:rPr lang="en-US" dirty="0" smtClean="0"/>
            <a:t>Rule not exception, present imperative</a:t>
          </a:r>
          <a:endParaRPr lang="en-US" dirty="0"/>
        </a:p>
      </dgm:t>
    </dgm:pt>
    <dgm:pt modelId="{F5830A51-5E8F-489B-AB09-7DCC00C6EA92}" type="parTrans" cxnId="{4F501E6D-8F13-45C7-B4A5-DAE8BF349948}">
      <dgm:prSet/>
      <dgm:spPr/>
    </dgm:pt>
    <dgm:pt modelId="{B4C87944-D453-4AE8-B6E1-106C42A12BD1}" type="sibTrans" cxnId="{4F501E6D-8F13-45C7-B4A5-DAE8BF349948}">
      <dgm:prSet/>
      <dgm:spPr/>
    </dgm:pt>
    <dgm:pt modelId="{D96A4263-2C31-445C-BC2C-7387373DDE5F}" type="pres">
      <dgm:prSet presAssocID="{E8841AF5-5A61-46D2-B403-E9A44BFC32C0}" presName="compositeShape" presStyleCnt="0">
        <dgm:presLayoutVars>
          <dgm:dir/>
          <dgm:resizeHandles/>
        </dgm:presLayoutVars>
      </dgm:prSet>
      <dgm:spPr/>
      <dgm:t>
        <a:bodyPr/>
        <a:lstStyle/>
        <a:p>
          <a:endParaRPr lang="en-US"/>
        </a:p>
      </dgm:t>
    </dgm:pt>
    <dgm:pt modelId="{7D52E1AB-D731-4609-98E9-0CD43ABD6CD6}" type="pres">
      <dgm:prSet presAssocID="{E8841AF5-5A61-46D2-B403-E9A44BFC32C0}" presName="pyramid" presStyleLbl="node1" presStyleIdx="0" presStyleCnt="1"/>
      <dgm:spPr/>
    </dgm:pt>
    <dgm:pt modelId="{0CD22D86-5FA0-4997-A2FC-E9BAC4A9A7CE}" type="pres">
      <dgm:prSet presAssocID="{E8841AF5-5A61-46D2-B403-E9A44BFC32C0}" presName="theList" presStyleCnt="0"/>
      <dgm:spPr/>
    </dgm:pt>
    <dgm:pt modelId="{3240937B-D4A4-4975-BCF5-8BDAFA81B7EA}" type="pres">
      <dgm:prSet presAssocID="{5C5EB31A-EF8F-4310-B170-E779D312CB8B}" presName="aNode" presStyleLbl="fgAcc1" presStyleIdx="0" presStyleCnt="1">
        <dgm:presLayoutVars>
          <dgm:bulletEnabled val="1"/>
        </dgm:presLayoutVars>
      </dgm:prSet>
      <dgm:spPr/>
      <dgm:t>
        <a:bodyPr/>
        <a:lstStyle/>
        <a:p>
          <a:endParaRPr lang="en-US"/>
        </a:p>
      </dgm:t>
    </dgm:pt>
    <dgm:pt modelId="{0F8CECFF-69A4-4EB8-A079-AF6DFD975446}" type="pres">
      <dgm:prSet presAssocID="{5C5EB31A-EF8F-4310-B170-E779D312CB8B}" presName="aSpace" presStyleCnt="0"/>
      <dgm:spPr/>
    </dgm:pt>
  </dgm:ptLst>
  <dgm:cxnLst>
    <dgm:cxn modelId="{998EB526-F319-4635-872E-A90D2AB5E8FC}" srcId="{E8841AF5-5A61-46D2-B403-E9A44BFC32C0}" destId="{5C5EB31A-EF8F-4310-B170-E779D312CB8B}" srcOrd="0" destOrd="0" parTransId="{722DAAF7-B093-4CB3-BA0E-645B743F1DFE}" sibTransId="{14CD26BA-5006-4D86-B2A9-22D8DB4B77BB}"/>
    <dgm:cxn modelId="{4F501E6D-8F13-45C7-B4A5-DAE8BF349948}" srcId="{5C5EB31A-EF8F-4310-B170-E779D312CB8B}" destId="{A44CDB8D-FA36-4311-A8C2-A29C8F6FD032}" srcOrd="1" destOrd="0" parTransId="{F5830A51-5E8F-489B-AB09-7DCC00C6EA92}" sibTransId="{B4C87944-D453-4AE8-B6E1-106C42A12BD1}"/>
    <dgm:cxn modelId="{8F2BAC74-9596-46D5-A274-8A889785F461}" type="presOf" srcId="{C6DBDACF-446E-49B6-BB00-88A1880E595B}" destId="{3240937B-D4A4-4975-BCF5-8BDAFA81B7EA}" srcOrd="0" destOrd="4" presId="urn:microsoft.com/office/officeart/2005/8/layout/pyramid2"/>
    <dgm:cxn modelId="{78D1DFFF-3250-48BD-9CC3-0BFC3B164444}" type="presOf" srcId="{A52DB55E-8509-4353-A540-D319F46958DB}" destId="{3240937B-D4A4-4975-BCF5-8BDAFA81B7EA}" srcOrd="0" destOrd="1" presId="urn:microsoft.com/office/officeart/2005/8/layout/pyramid2"/>
    <dgm:cxn modelId="{4BD19FA9-E9B2-4730-AB2D-63203B428635}" type="presOf" srcId="{5C5EB31A-EF8F-4310-B170-E779D312CB8B}" destId="{3240937B-D4A4-4975-BCF5-8BDAFA81B7EA}" srcOrd="0" destOrd="0" presId="urn:microsoft.com/office/officeart/2005/8/layout/pyramid2"/>
    <dgm:cxn modelId="{847155DC-A451-424D-9B17-7F92E2AAD7A9}" type="presOf" srcId="{2CE5C146-6C50-42C8-933D-CF1F2D55C5BF}" destId="{3240937B-D4A4-4975-BCF5-8BDAFA81B7EA}" srcOrd="0" destOrd="3" presId="urn:microsoft.com/office/officeart/2005/8/layout/pyramid2"/>
    <dgm:cxn modelId="{F1B90032-AD40-4E4D-8204-E6C2B37A12B0}" srcId="{5C5EB31A-EF8F-4310-B170-E779D312CB8B}" destId="{A52DB55E-8509-4353-A540-D319F46958DB}" srcOrd="0" destOrd="0" parTransId="{0B3E5C08-7B21-4516-AC4C-0255C5FE0DB9}" sibTransId="{59127C2A-735B-45F5-A45A-7A51F6863C3D}"/>
    <dgm:cxn modelId="{397A5B6A-602A-4177-9956-7F9B6A30608C}" type="presOf" srcId="{E8841AF5-5A61-46D2-B403-E9A44BFC32C0}" destId="{D96A4263-2C31-445C-BC2C-7387373DDE5F}" srcOrd="0" destOrd="0" presId="urn:microsoft.com/office/officeart/2005/8/layout/pyramid2"/>
    <dgm:cxn modelId="{6AD91CD0-ACE8-4754-A334-879362BDA636}" type="presOf" srcId="{A44CDB8D-FA36-4311-A8C2-A29C8F6FD032}" destId="{3240937B-D4A4-4975-BCF5-8BDAFA81B7EA}" srcOrd="0" destOrd="2" presId="urn:microsoft.com/office/officeart/2005/8/layout/pyramid2"/>
    <dgm:cxn modelId="{64E58E55-621D-43F9-A545-56CAD663E06B}" srcId="{5C5EB31A-EF8F-4310-B170-E779D312CB8B}" destId="{2CE5C146-6C50-42C8-933D-CF1F2D55C5BF}" srcOrd="2" destOrd="0" parTransId="{74EAEEB0-AC0B-4DE2-9A51-6D5E30B52FD0}" sibTransId="{26AF0CB4-4FEB-4D3D-89C9-53E1B7F5002E}"/>
    <dgm:cxn modelId="{E26B696F-F912-489F-8D12-39AB26FC79E1}" srcId="{5C5EB31A-EF8F-4310-B170-E779D312CB8B}" destId="{C6DBDACF-446E-49B6-BB00-88A1880E595B}" srcOrd="3" destOrd="0" parTransId="{E373DAC6-F9A0-4B15-BF2F-A795E6752486}" sibTransId="{206145E2-024A-44D8-9360-4F6A0A01D95A}"/>
    <dgm:cxn modelId="{26A03A9B-6EB7-42C5-8FFE-A98E1EB3F945}" type="presParOf" srcId="{D96A4263-2C31-445C-BC2C-7387373DDE5F}" destId="{7D52E1AB-D731-4609-98E9-0CD43ABD6CD6}" srcOrd="0" destOrd="0" presId="urn:microsoft.com/office/officeart/2005/8/layout/pyramid2"/>
    <dgm:cxn modelId="{141753B9-7045-4962-8B1D-834F01ABC505}" type="presParOf" srcId="{D96A4263-2C31-445C-BC2C-7387373DDE5F}" destId="{0CD22D86-5FA0-4997-A2FC-E9BAC4A9A7CE}" srcOrd="1" destOrd="0" presId="urn:microsoft.com/office/officeart/2005/8/layout/pyramid2"/>
    <dgm:cxn modelId="{92574F0D-05E6-4336-9EF9-93499B81A012}" type="presParOf" srcId="{0CD22D86-5FA0-4997-A2FC-E9BAC4A9A7CE}" destId="{3240937B-D4A4-4975-BCF5-8BDAFA81B7EA}" srcOrd="0" destOrd="0" presId="urn:microsoft.com/office/officeart/2005/8/layout/pyramid2"/>
    <dgm:cxn modelId="{8B8C8951-9430-4BB2-AAE6-540473453780}" type="presParOf" srcId="{0CD22D86-5FA0-4997-A2FC-E9BAC4A9A7CE}" destId="{0F8CECFF-69A4-4EB8-A079-AF6DFD975446}"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15CAF8-2784-4326-BB00-DEDE149345D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9A04EB04-BFE2-49BC-B3B3-798B1A16247D}">
      <dgm:prSet/>
      <dgm:spPr/>
      <dgm:t>
        <a:bodyPr/>
        <a:lstStyle/>
        <a:p>
          <a:pPr rtl="0"/>
          <a:r>
            <a:rPr lang="en-US" smtClean="0"/>
            <a:t>Ephesians 4:29-30</a:t>
          </a:r>
          <a:endParaRPr lang="en-US"/>
        </a:p>
      </dgm:t>
    </dgm:pt>
    <dgm:pt modelId="{B22C02E6-1753-4548-9FD8-989DDC15AA39}" type="parTrans" cxnId="{DF8A2ADC-2D34-4D3C-ACE6-8831325094FB}">
      <dgm:prSet/>
      <dgm:spPr/>
      <dgm:t>
        <a:bodyPr/>
        <a:lstStyle/>
        <a:p>
          <a:endParaRPr lang="en-US"/>
        </a:p>
      </dgm:t>
    </dgm:pt>
    <dgm:pt modelId="{7F480097-1517-4540-9C7C-8D7842E64C3D}" type="sibTrans" cxnId="{DF8A2ADC-2D34-4D3C-ACE6-8831325094FB}">
      <dgm:prSet/>
      <dgm:spPr/>
      <dgm:t>
        <a:bodyPr/>
        <a:lstStyle/>
        <a:p>
          <a:endParaRPr lang="en-US"/>
        </a:p>
      </dgm:t>
    </dgm:pt>
    <dgm:pt modelId="{CDBD9320-5322-4D68-8D6B-3687BDE84E57}">
      <dgm:prSet/>
      <dgm:spPr/>
      <dgm:t>
        <a:bodyPr/>
        <a:lstStyle/>
        <a:p>
          <a:pPr rtl="0"/>
          <a:r>
            <a:rPr lang="en-US" dirty="0" smtClean="0"/>
            <a:t>It has more to do with the wrong things we do.  It is interesting that it is grieve and not anger</a:t>
          </a:r>
          <a:r>
            <a:rPr lang="en-US" dirty="0" smtClean="0"/>
            <a:t>.  But clearly our choices affect Him!</a:t>
          </a:r>
          <a:endParaRPr lang="en-US" dirty="0"/>
        </a:p>
      </dgm:t>
    </dgm:pt>
    <dgm:pt modelId="{8AFBB7D5-416D-4BCC-9448-584C8AB529CD}" type="parTrans" cxnId="{A3E8C8C7-8D7C-470C-8339-1A2E8F3D537C}">
      <dgm:prSet/>
      <dgm:spPr/>
      <dgm:t>
        <a:bodyPr/>
        <a:lstStyle/>
        <a:p>
          <a:endParaRPr lang="en-US"/>
        </a:p>
      </dgm:t>
    </dgm:pt>
    <dgm:pt modelId="{74355F96-A404-4C31-B68E-3D8B80710D40}" type="sibTrans" cxnId="{A3E8C8C7-8D7C-470C-8339-1A2E8F3D537C}">
      <dgm:prSet/>
      <dgm:spPr/>
      <dgm:t>
        <a:bodyPr/>
        <a:lstStyle/>
        <a:p>
          <a:endParaRPr lang="en-US"/>
        </a:p>
      </dgm:t>
    </dgm:pt>
    <dgm:pt modelId="{6E76AFCE-DA50-4497-8843-9AB0C9E3257A}">
      <dgm:prSet/>
      <dgm:spPr/>
      <dgm:t>
        <a:bodyPr/>
        <a:lstStyle/>
        <a:p>
          <a:pPr rtl="0"/>
          <a:r>
            <a:rPr lang="en-US" dirty="0" smtClean="0"/>
            <a:t>This is couched in a lot of instruction about </a:t>
          </a:r>
          <a:r>
            <a:rPr lang="en-US" dirty="0" smtClean="0"/>
            <a:t>relationships (verse 25-28)</a:t>
          </a:r>
          <a:endParaRPr lang="en-US" dirty="0"/>
        </a:p>
      </dgm:t>
    </dgm:pt>
    <dgm:pt modelId="{BDA7CF43-44E3-41A6-A5C7-9784F3718132}" type="parTrans" cxnId="{796C51FE-86EC-41A4-B87C-D01D38C89DE6}">
      <dgm:prSet/>
      <dgm:spPr/>
      <dgm:t>
        <a:bodyPr/>
        <a:lstStyle/>
        <a:p>
          <a:endParaRPr lang="en-US"/>
        </a:p>
      </dgm:t>
    </dgm:pt>
    <dgm:pt modelId="{CED336FC-31E9-4CAB-92C4-36303E110100}" type="sibTrans" cxnId="{796C51FE-86EC-41A4-B87C-D01D38C89DE6}">
      <dgm:prSet/>
      <dgm:spPr/>
      <dgm:t>
        <a:bodyPr/>
        <a:lstStyle/>
        <a:p>
          <a:endParaRPr lang="en-US"/>
        </a:p>
      </dgm:t>
    </dgm:pt>
    <dgm:pt modelId="{B6C6DE3E-E9C4-4EB7-A284-FB92EBD64691}">
      <dgm:prSet/>
      <dgm:spPr/>
      <dgm:t>
        <a:bodyPr/>
        <a:lstStyle/>
        <a:p>
          <a:pPr rtl="0"/>
          <a:r>
            <a:rPr lang="en-US" dirty="0" smtClean="0"/>
            <a:t>Paul is listing various things they should do and not do in the passage, so is grieving the Spirit another listed point of command or is Paul saying to not do the things given is how we grieve the Spirit</a:t>
          </a:r>
        </a:p>
      </dgm:t>
    </dgm:pt>
    <dgm:pt modelId="{45D3AC95-86AA-46E3-917D-0ACC8E3CD6E5}" type="parTrans" cxnId="{4D046B95-412C-4763-9ACF-1FCFC28CE988}">
      <dgm:prSet/>
      <dgm:spPr/>
      <dgm:t>
        <a:bodyPr/>
        <a:lstStyle/>
        <a:p>
          <a:endParaRPr lang="en-US"/>
        </a:p>
      </dgm:t>
    </dgm:pt>
    <dgm:pt modelId="{826089FA-92B1-46BF-B505-0CEE1C001D66}" type="sibTrans" cxnId="{4D046B95-412C-4763-9ACF-1FCFC28CE988}">
      <dgm:prSet/>
      <dgm:spPr/>
      <dgm:t>
        <a:bodyPr/>
        <a:lstStyle/>
        <a:p>
          <a:endParaRPr lang="en-US"/>
        </a:p>
      </dgm:t>
    </dgm:pt>
    <dgm:pt modelId="{CBE0E650-7127-46D6-B3FA-127B0E51A15F}" type="pres">
      <dgm:prSet presAssocID="{7A15CAF8-2784-4326-BB00-DEDE149345DE}" presName="Name0" presStyleCnt="0">
        <dgm:presLayoutVars>
          <dgm:chMax val="7"/>
          <dgm:dir/>
          <dgm:animLvl val="lvl"/>
          <dgm:resizeHandles val="exact"/>
        </dgm:presLayoutVars>
      </dgm:prSet>
      <dgm:spPr/>
      <dgm:t>
        <a:bodyPr/>
        <a:lstStyle/>
        <a:p>
          <a:endParaRPr lang="en-US"/>
        </a:p>
      </dgm:t>
    </dgm:pt>
    <dgm:pt modelId="{4A73B81E-03FE-469D-AE04-BFA64E5730FB}" type="pres">
      <dgm:prSet presAssocID="{9A04EB04-BFE2-49BC-B3B3-798B1A16247D}" presName="circle1" presStyleLbl="node1" presStyleIdx="0" presStyleCnt="4"/>
      <dgm:spPr/>
    </dgm:pt>
    <dgm:pt modelId="{C429DCE7-F5DB-4F5B-95F2-D6D4FDE95D7B}" type="pres">
      <dgm:prSet presAssocID="{9A04EB04-BFE2-49BC-B3B3-798B1A16247D}" presName="space" presStyleCnt="0"/>
      <dgm:spPr/>
    </dgm:pt>
    <dgm:pt modelId="{1E56FE7F-F16D-4D4F-84B1-5E3B0D1DD217}" type="pres">
      <dgm:prSet presAssocID="{9A04EB04-BFE2-49BC-B3B3-798B1A16247D}" presName="rect1" presStyleLbl="alignAcc1" presStyleIdx="0" presStyleCnt="4"/>
      <dgm:spPr/>
      <dgm:t>
        <a:bodyPr/>
        <a:lstStyle/>
        <a:p>
          <a:endParaRPr lang="en-US"/>
        </a:p>
      </dgm:t>
    </dgm:pt>
    <dgm:pt modelId="{7D4E78A0-2A31-4E59-90A4-67B4EF4C3E13}" type="pres">
      <dgm:prSet presAssocID="{CDBD9320-5322-4D68-8D6B-3687BDE84E57}" presName="vertSpace2" presStyleLbl="node1" presStyleIdx="0" presStyleCnt="4"/>
      <dgm:spPr/>
    </dgm:pt>
    <dgm:pt modelId="{56B6B905-6B55-4217-A146-9B40D17F56CD}" type="pres">
      <dgm:prSet presAssocID="{CDBD9320-5322-4D68-8D6B-3687BDE84E57}" presName="circle2" presStyleLbl="node1" presStyleIdx="1" presStyleCnt="4"/>
      <dgm:spPr/>
    </dgm:pt>
    <dgm:pt modelId="{DE388242-44B1-42EA-92E8-568A203FE889}" type="pres">
      <dgm:prSet presAssocID="{CDBD9320-5322-4D68-8D6B-3687BDE84E57}" presName="rect2" presStyleLbl="alignAcc1" presStyleIdx="1" presStyleCnt="4"/>
      <dgm:spPr/>
      <dgm:t>
        <a:bodyPr/>
        <a:lstStyle/>
        <a:p>
          <a:endParaRPr lang="en-US"/>
        </a:p>
      </dgm:t>
    </dgm:pt>
    <dgm:pt modelId="{96058483-6659-4CE5-82B4-7D50F89CC46C}" type="pres">
      <dgm:prSet presAssocID="{6E76AFCE-DA50-4497-8843-9AB0C9E3257A}" presName="vertSpace3" presStyleLbl="node1" presStyleIdx="1" presStyleCnt="4"/>
      <dgm:spPr/>
    </dgm:pt>
    <dgm:pt modelId="{2B734542-3178-42A4-AD57-A6298A52FDED}" type="pres">
      <dgm:prSet presAssocID="{6E76AFCE-DA50-4497-8843-9AB0C9E3257A}" presName="circle3" presStyleLbl="node1" presStyleIdx="2" presStyleCnt="4"/>
      <dgm:spPr/>
    </dgm:pt>
    <dgm:pt modelId="{5EA7FA2C-5C68-45D0-AE30-BF4B3E4768B9}" type="pres">
      <dgm:prSet presAssocID="{6E76AFCE-DA50-4497-8843-9AB0C9E3257A}" presName="rect3" presStyleLbl="alignAcc1" presStyleIdx="2" presStyleCnt="4" custLinFactNeighborX="-891" custLinFactNeighborY="-862"/>
      <dgm:spPr/>
      <dgm:t>
        <a:bodyPr/>
        <a:lstStyle/>
        <a:p>
          <a:endParaRPr lang="en-US"/>
        </a:p>
      </dgm:t>
    </dgm:pt>
    <dgm:pt modelId="{430F029C-DC9B-4F5A-A97B-8A698E1D0913}" type="pres">
      <dgm:prSet presAssocID="{B6C6DE3E-E9C4-4EB7-A284-FB92EBD64691}" presName="vertSpace4" presStyleLbl="node1" presStyleIdx="2" presStyleCnt="4"/>
      <dgm:spPr/>
    </dgm:pt>
    <dgm:pt modelId="{DA77E8F1-437C-486C-BB1A-B4FB60A434E8}" type="pres">
      <dgm:prSet presAssocID="{B6C6DE3E-E9C4-4EB7-A284-FB92EBD64691}" presName="circle4" presStyleLbl="node1" presStyleIdx="3" presStyleCnt="4"/>
      <dgm:spPr/>
    </dgm:pt>
    <dgm:pt modelId="{05CB7625-FA8D-4C58-BC54-E04D4FF84E48}" type="pres">
      <dgm:prSet presAssocID="{B6C6DE3E-E9C4-4EB7-A284-FB92EBD64691}" presName="rect4" presStyleLbl="alignAcc1" presStyleIdx="3" presStyleCnt="4"/>
      <dgm:spPr/>
      <dgm:t>
        <a:bodyPr/>
        <a:lstStyle/>
        <a:p>
          <a:endParaRPr lang="en-US"/>
        </a:p>
      </dgm:t>
    </dgm:pt>
    <dgm:pt modelId="{C8B05CFF-CCE9-493A-92B2-D6D205E155C6}" type="pres">
      <dgm:prSet presAssocID="{9A04EB04-BFE2-49BC-B3B3-798B1A16247D}" presName="rect1ParTxNoCh" presStyleLbl="alignAcc1" presStyleIdx="3" presStyleCnt="4">
        <dgm:presLayoutVars>
          <dgm:chMax val="1"/>
          <dgm:bulletEnabled val="1"/>
        </dgm:presLayoutVars>
      </dgm:prSet>
      <dgm:spPr/>
      <dgm:t>
        <a:bodyPr/>
        <a:lstStyle/>
        <a:p>
          <a:endParaRPr lang="en-US"/>
        </a:p>
      </dgm:t>
    </dgm:pt>
    <dgm:pt modelId="{768C8441-F8F7-4EC2-B5DD-A3F59F7C7D4F}" type="pres">
      <dgm:prSet presAssocID="{CDBD9320-5322-4D68-8D6B-3687BDE84E57}" presName="rect2ParTxNoCh" presStyleLbl="alignAcc1" presStyleIdx="3" presStyleCnt="4">
        <dgm:presLayoutVars>
          <dgm:chMax val="1"/>
          <dgm:bulletEnabled val="1"/>
        </dgm:presLayoutVars>
      </dgm:prSet>
      <dgm:spPr/>
      <dgm:t>
        <a:bodyPr/>
        <a:lstStyle/>
        <a:p>
          <a:endParaRPr lang="en-US"/>
        </a:p>
      </dgm:t>
    </dgm:pt>
    <dgm:pt modelId="{CFC7349D-E601-4F57-AFA1-4C6D14613E2C}" type="pres">
      <dgm:prSet presAssocID="{6E76AFCE-DA50-4497-8843-9AB0C9E3257A}" presName="rect3ParTxNoCh" presStyleLbl="alignAcc1" presStyleIdx="3" presStyleCnt="4">
        <dgm:presLayoutVars>
          <dgm:chMax val="1"/>
          <dgm:bulletEnabled val="1"/>
        </dgm:presLayoutVars>
      </dgm:prSet>
      <dgm:spPr/>
      <dgm:t>
        <a:bodyPr/>
        <a:lstStyle/>
        <a:p>
          <a:endParaRPr lang="en-US"/>
        </a:p>
      </dgm:t>
    </dgm:pt>
    <dgm:pt modelId="{433BD770-E15E-43CA-861B-3C6E41861848}" type="pres">
      <dgm:prSet presAssocID="{B6C6DE3E-E9C4-4EB7-A284-FB92EBD64691}" presName="rect4ParTxNoCh" presStyleLbl="alignAcc1" presStyleIdx="3" presStyleCnt="4">
        <dgm:presLayoutVars>
          <dgm:chMax val="1"/>
          <dgm:bulletEnabled val="1"/>
        </dgm:presLayoutVars>
      </dgm:prSet>
      <dgm:spPr/>
      <dgm:t>
        <a:bodyPr/>
        <a:lstStyle/>
        <a:p>
          <a:endParaRPr lang="en-US"/>
        </a:p>
      </dgm:t>
    </dgm:pt>
  </dgm:ptLst>
  <dgm:cxnLst>
    <dgm:cxn modelId="{727472CC-B9D1-4B65-B2C4-8D0B10585321}" type="presOf" srcId="{CDBD9320-5322-4D68-8D6B-3687BDE84E57}" destId="{DE388242-44B1-42EA-92E8-568A203FE889}" srcOrd="0" destOrd="0" presId="urn:microsoft.com/office/officeart/2005/8/layout/target3"/>
    <dgm:cxn modelId="{BBD38D33-CFFD-4387-86BA-A39D8F69DCA4}" type="presOf" srcId="{B6C6DE3E-E9C4-4EB7-A284-FB92EBD64691}" destId="{05CB7625-FA8D-4C58-BC54-E04D4FF84E48}" srcOrd="0" destOrd="0" presId="urn:microsoft.com/office/officeart/2005/8/layout/target3"/>
    <dgm:cxn modelId="{DF8A2ADC-2D34-4D3C-ACE6-8831325094FB}" srcId="{7A15CAF8-2784-4326-BB00-DEDE149345DE}" destId="{9A04EB04-BFE2-49BC-B3B3-798B1A16247D}" srcOrd="0" destOrd="0" parTransId="{B22C02E6-1753-4548-9FD8-989DDC15AA39}" sibTransId="{7F480097-1517-4540-9C7C-8D7842E64C3D}"/>
    <dgm:cxn modelId="{4D046B95-412C-4763-9ACF-1FCFC28CE988}" srcId="{7A15CAF8-2784-4326-BB00-DEDE149345DE}" destId="{B6C6DE3E-E9C4-4EB7-A284-FB92EBD64691}" srcOrd="3" destOrd="0" parTransId="{45D3AC95-86AA-46E3-917D-0ACC8E3CD6E5}" sibTransId="{826089FA-92B1-46BF-B505-0CEE1C001D66}"/>
    <dgm:cxn modelId="{A3E8C8C7-8D7C-470C-8339-1A2E8F3D537C}" srcId="{7A15CAF8-2784-4326-BB00-DEDE149345DE}" destId="{CDBD9320-5322-4D68-8D6B-3687BDE84E57}" srcOrd="1" destOrd="0" parTransId="{8AFBB7D5-416D-4BCC-9448-584C8AB529CD}" sibTransId="{74355F96-A404-4C31-B68E-3D8B80710D40}"/>
    <dgm:cxn modelId="{796C51FE-86EC-41A4-B87C-D01D38C89DE6}" srcId="{7A15CAF8-2784-4326-BB00-DEDE149345DE}" destId="{6E76AFCE-DA50-4497-8843-9AB0C9E3257A}" srcOrd="2" destOrd="0" parTransId="{BDA7CF43-44E3-41A6-A5C7-9784F3718132}" sibTransId="{CED336FC-31E9-4CAB-92C4-36303E110100}"/>
    <dgm:cxn modelId="{92C13CC9-E64D-45E9-A140-82B8DEFC0E94}" type="presOf" srcId="{B6C6DE3E-E9C4-4EB7-A284-FB92EBD64691}" destId="{433BD770-E15E-43CA-861B-3C6E41861848}" srcOrd="1" destOrd="0" presId="urn:microsoft.com/office/officeart/2005/8/layout/target3"/>
    <dgm:cxn modelId="{FD6A4027-E137-49F5-95F7-64725702ED35}" type="presOf" srcId="{6E76AFCE-DA50-4497-8843-9AB0C9E3257A}" destId="{CFC7349D-E601-4F57-AFA1-4C6D14613E2C}" srcOrd="1" destOrd="0" presId="urn:microsoft.com/office/officeart/2005/8/layout/target3"/>
    <dgm:cxn modelId="{6F5C3087-495A-4E89-8A4F-C46D00D6A2D0}" type="presOf" srcId="{9A04EB04-BFE2-49BC-B3B3-798B1A16247D}" destId="{C8B05CFF-CCE9-493A-92B2-D6D205E155C6}" srcOrd="1" destOrd="0" presId="urn:microsoft.com/office/officeart/2005/8/layout/target3"/>
    <dgm:cxn modelId="{F1FAF5D0-AF39-4569-AC2A-2B14DB95C2BE}" type="presOf" srcId="{7A15CAF8-2784-4326-BB00-DEDE149345DE}" destId="{CBE0E650-7127-46D6-B3FA-127B0E51A15F}" srcOrd="0" destOrd="0" presId="urn:microsoft.com/office/officeart/2005/8/layout/target3"/>
    <dgm:cxn modelId="{8FE96E53-4787-46D3-BC1C-11A89E098B7A}" type="presOf" srcId="{9A04EB04-BFE2-49BC-B3B3-798B1A16247D}" destId="{1E56FE7F-F16D-4D4F-84B1-5E3B0D1DD217}" srcOrd="0" destOrd="0" presId="urn:microsoft.com/office/officeart/2005/8/layout/target3"/>
    <dgm:cxn modelId="{C929D96F-C369-47C3-A49D-0304218FA19B}" type="presOf" srcId="{CDBD9320-5322-4D68-8D6B-3687BDE84E57}" destId="{768C8441-F8F7-4EC2-B5DD-A3F59F7C7D4F}" srcOrd="1" destOrd="0" presId="urn:microsoft.com/office/officeart/2005/8/layout/target3"/>
    <dgm:cxn modelId="{7ACE2100-3816-4C32-9617-6702D9FA23A3}" type="presOf" srcId="{6E76AFCE-DA50-4497-8843-9AB0C9E3257A}" destId="{5EA7FA2C-5C68-45D0-AE30-BF4B3E4768B9}" srcOrd="0" destOrd="0" presId="urn:microsoft.com/office/officeart/2005/8/layout/target3"/>
    <dgm:cxn modelId="{1DDC9AA0-19D9-40E7-B10D-85EDBB3DC0A0}" type="presParOf" srcId="{CBE0E650-7127-46D6-B3FA-127B0E51A15F}" destId="{4A73B81E-03FE-469D-AE04-BFA64E5730FB}" srcOrd="0" destOrd="0" presId="urn:microsoft.com/office/officeart/2005/8/layout/target3"/>
    <dgm:cxn modelId="{CBD1FA9D-FCD8-4E49-9221-395C1DA3D3F3}" type="presParOf" srcId="{CBE0E650-7127-46D6-B3FA-127B0E51A15F}" destId="{C429DCE7-F5DB-4F5B-95F2-D6D4FDE95D7B}" srcOrd="1" destOrd="0" presId="urn:microsoft.com/office/officeart/2005/8/layout/target3"/>
    <dgm:cxn modelId="{CEE4B62B-71B5-47CC-8CC0-9B1A19B70A31}" type="presParOf" srcId="{CBE0E650-7127-46D6-B3FA-127B0E51A15F}" destId="{1E56FE7F-F16D-4D4F-84B1-5E3B0D1DD217}" srcOrd="2" destOrd="0" presId="urn:microsoft.com/office/officeart/2005/8/layout/target3"/>
    <dgm:cxn modelId="{737D56E0-A03D-4116-AE41-A68C39045343}" type="presParOf" srcId="{CBE0E650-7127-46D6-B3FA-127B0E51A15F}" destId="{7D4E78A0-2A31-4E59-90A4-67B4EF4C3E13}" srcOrd="3" destOrd="0" presId="urn:microsoft.com/office/officeart/2005/8/layout/target3"/>
    <dgm:cxn modelId="{F6A09F17-D671-460F-AABE-2EB323BAF745}" type="presParOf" srcId="{CBE0E650-7127-46D6-B3FA-127B0E51A15F}" destId="{56B6B905-6B55-4217-A146-9B40D17F56CD}" srcOrd="4" destOrd="0" presId="urn:microsoft.com/office/officeart/2005/8/layout/target3"/>
    <dgm:cxn modelId="{1395428D-F30A-4CEC-A594-224FAF730574}" type="presParOf" srcId="{CBE0E650-7127-46D6-B3FA-127B0E51A15F}" destId="{DE388242-44B1-42EA-92E8-568A203FE889}" srcOrd="5" destOrd="0" presId="urn:microsoft.com/office/officeart/2005/8/layout/target3"/>
    <dgm:cxn modelId="{681CDD25-9016-4340-88CC-4D458154C71E}" type="presParOf" srcId="{CBE0E650-7127-46D6-B3FA-127B0E51A15F}" destId="{96058483-6659-4CE5-82B4-7D50F89CC46C}" srcOrd="6" destOrd="0" presId="urn:microsoft.com/office/officeart/2005/8/layout/target3"/>
    <dgm:cxn modelId="{99EF2595-2CB1-4D16-AB4D-6FBD7A3E3B0F}" type="presParOf" srcId="{CBE0E650-7127-46D6-B3FA-127B0E51A15F}" destId="{2B734542-3178-42A4-AD57-A6298A52FDED}" srcOrd="7" destOrd="0" presId="urn:microsoft.com/office/officeart/2005/8/layout/target3"/>
    <dgm:cxn modelId="{13B57D96-D900-4CD0-ACE9-89A590B18F7A}" type="presParOf" srcId="{CBE0E650-7127-46D6-B3FA-127B0E51A15F}" destId="{5EA7FA2C-5C68-45D0-AE30-BF4B3E4768B9}" srcOrd="8" destOrd="0" presId="urn:microsoft.com/office/officeart/2005/8/layout/target3"/>
    <dgm:cxn modelId="{7A285AF4-CB77-4225-B5C7-5ABD87F246B1}" type="presParOf" srcId="{CBE0E650-7127-46D6-B3FA-127B0E51A15F}" destId="{430F029C-DC9B-4F5A-A97B-8A698E1D0913}" srcOrd="9" destOrd="0" presId="urn:microsoft.com/office/officeart/2005/8/layout/target3"/>
    <dgm:cxn modelId="{7445FD78-5FD2-4E79-9548-1AB84D0D5F6E}" type="presParOf" srcId="{CBE0E650-7127-46D6-B3FA-127B0E51A15F}" destId="{DA77E8F1-437C-486C-BB1A-B4FB60A434E8}" srcOrd="10" destOrd="0" presId="urn:microsoft.com/office/officeart/2005/8/layout/target3"/>
    <dgm:cxn modelId="{81E1A7DB-51A0-4685-8A2D-37B4CF539E4B}" type="presParOf" srcId="{CBE0E650-7127-46D6-B3FA-127B0E51A15F}" destId="{05CB7625-FA8D-4C58-BC54-E04D4FF84E48}" srcOrd="11" destOrd="0" presId="urn:microsoft.com/office/officeart/2005/8/layout/target3"/>
    <dgm:cxn modelId="{C6C7CFB0-7743-4D02-BD5D-6FD21DD9608B}" type="presParOf" srcId="{CBE0E650-7127-46D6-B3FA-127B0E51A15F}" destId="{C8B05CFF-CCE9-493A-92B2-D6D205E155C6}" srcOrd="12" destOrd="0" presId="urn:microsoft.com/office/officeart/2005/8/layout/target3"/>
    <dgm:cxn modelId="{E3AF31C5-A643-4332-9EED-D547C17515DD}" type="presParOf" srcId="{CBE0E650-7127-46D6-B3FA-127B0E51A15F}" destId="{768C8441-F8F7-4EC2-B5DD-A3F59F7C7D4F}" srcOrd="13" destOrd="0" presId="urn:microsoft.com/office/officeart/2005/8/layout/target3"/>
    <dgm:cxn modelId="{0E62058A-8B86-4675-962D-5E26ADC26FE6}" type="presParOf" srcId="{CBE0E650-7127-46D6-B3FA-127B0E51A15F}" destId="{CFC7349D-E601-4F57-AFA1-4C6D14613E2C}" srcOrd="14" destOrd="0" presId="urn:microsoft.com/office/officeart/2005/8/layout/target3"/>
    <dgm:cxn modelId="{A672A180-D798-4794-8E1B-C8F44734428E}" type="presParOf" srcId="{CBE0E650-7127-46D6-B3FA-127B0E51A15F}" destId="{433BD770-E15E-43CA-861B-3C6E41861848}"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170B40-6DE1-4E6C-989B-60BA9F81B3F1}" type="doc">
      <dgm:prSet loTypeId="urn:microsoft.com/office/officeart/2005/8/layout/hList1" loCatId="list" qsTypeId="urn:microsoft.com/office/officeart/2005/8/quickstyle/3d1" qsCatId="3D" csTypeId="urn:microsoft.com/office/officeart/2005/8/colors/accent1_2" csCatId="accent1"/>
      <dgm:spPr/>
      <dgm:t>
        <a:bodyPr/>
        <a:lstStyle/>
        <a:p>
          <a:endParaRPr lang="en-US"/>
        </a:p>
      </dgm:t>
    </dgm:pt>
    <dgm:pt modelId="{F07B2AE4-B6C1-4A96-9291-29A2EC8B45ED}">
      <dgm:prSet/>
      <dgm:spPr/>
      <dgm:t>
        <a:bodyPr/>
        <a:lstStyle/>
        <a:p>
          <a:pPr rtl="0"/>
          <a:r>
            <a:rPr lang="en-US" smtClean="0"/>
            <a:t>1 Thessalonians 5:16-19</a:t>
          </a:r>
          <a:endParaRPr lang="en-US"/>
        </a:p>
      </dgm:t>
    </dgm:pt>
    <dgm:pt modelId="{5E0F501F-CB22-434D-8C56-91273AA6381F}" type="parTrans" cxnId="{63B13164-E3F6-4946-9FE2-0ED0992A7AE9}">
      <dgm:prSet/>
      <dgm:spPr/>
      <dgm:t>
        <a:bodyPr/>
        <a:lstStyle/>
        <a:p>
          <a:endParaRPr lang="en-US"/>
        </a:p>
      </dgm:t>
    </dgm:pt>
    <dgm:pt modelId="{A07B9E75-9EAA-4301-A260-5ACA83935C2F}" type="sibTrans" cxnId="{63B13164-E3F6-4946-9FE2-0ED0992A7AE9}">
      <dgm:prSet/>
      <dgm:spPr/>
      <dgm:t>
        <a:bodyPr/>
        <a:lstStyle/>
        <a:p>
          <a:endParaRPr lang="en-US"/>
        </a:p>
      </dgm:t>
    </dgm:pt>
    <dgm:pt modelId="{0F949DF0-EA73-4D5F-BF9D-78C9C27BD5C4}">
      <dgm:prSet/>
      <dgm:spPr/>
      <dgm:t>
        <a:bodyPr/>
        <a:lstStyle/>
        <a:p>
          <a:pPr rtl="0"/>
          <a:r>
            <a:rPr lang="en-US" smtClean="0"/>
            <a:t>This has more to do with the good things we don’t do.</a:t>
          </a:r>
          <a:endParaRPr lang="en-US"/>
        </a:p>
      </dgm:t>
    </dgm:pt>
    <dgm:pt modelId="{CB6E4F1E-2988-4639-9A24-691EEF5AB45A}" type="parTrans" cxnId="{FBE1414A-C48E-45CD-8272-A0175819A991}">
      <dgm:prSet/>
      <dgm:spPr/>
      <dgm:t>
        <a:bodyPr/>
        <a:lstStyle/>
        <a:p>
          <a:endParaRPr lang="en-US"/>
        </a:p>
      </dgm:t>
    </dgm:pt>
    <dgm:pt modelId="{B75F0F0F-E9A1-438B-B29D-96E17926384B}" type="sibTrans" cxnId="{FBE1414A-C48E-45CD-8272-A0175819A991}">
      <dgm:prSet/>
      <dgm:spPr/>
      <dgm:t>
        <a:bodyPr/>
        <a:lstStyle/>
        <a:p>
          <a:endParaRPr lang="en-US"/>
        </a:p>
      </dgm:t>
    </dgm:pt>
    <dgm:pt modelId="{C8B2B103-5AE5-4D37-A66A-F38F9386278C}">
      <dgm:prSet/>
      <dgm:spPr/>
      <dgm:t>
        <a:bodyPr/>
        <a:lstStyle/>
        <a:p>
          <a:pPr rtl="0"/>
          <a:r>
            <a:rPr lang="en-US" smtClean="0"/>
            <a:t>Both in terms of not following the promptings of the Spirit as well as not doing the things that enhance the Spirit’s operation in our lives. Once again part of a list of commands….</a:t>
          </a:r>
          <a:endParaRPr lang="en-US"/>
        </a:p>
      </dgm:t>
    </dgm:pt>
    <dgm:pt modelId="{28B2BAE4-B5F5-4070-981F-F95104D6B41B}" type="parTrans" cxnId="{512F6CC4-D4B0-422A-A759-437B7DAC72B9}">
      <dgm:prSet/>
      <dgm:spPr/>
      <dgm:t>
        <a:bodyPr/>
        <a:lstStyle/>
        <a:p>
          <a:endParaRPr lang="en-US"/>
        </a:p>
      </dgm:t>
    </dgm:pt>
    <dgm:pt modelId="{79A5D829-9F33-45B1-8B76-FC45703A6EAC}" type="sibTrans" cxnId="{512F6CC4-D4B0-422A-A759-437B7DAC72B9}">
      <dgm:prSet/>
      <dgm:spPr/>
      <dgm:t>
        <a:bodyPr/>
        <a:lstStyle/>
        <a:p>
          <a:endParaRPr lang="en-US"/>
        </a:p>
      </dgm:t>
    </dgm:pt>
    <dgm:pt modelId="{7D61FE99-E643-4A55-B344-D5BD478FB282}">
      <dgm:prSet/>
      <dgm:spPr/>
      <dgm:t>
        <a:bodyPr/>
        <a:lstStyle/>
        <a:p>
          <a:pPr rtl="0"/>
          <a:r>
            <a:rPr lang="en-US" smtClean="0"/>
            <a:t>Not about guilt, but it is about conviction.  </a:t>
          </a:r>
          <a:endParaRPr lang="en-US"/>
        </a:p>
      </dgm:t>
    </dgm:pt>
    <dgm:pt modelId="{048052B1-BAB3-469B-87A9-ED89B161C32A}" type="parTrans" cxnId="{4DFDC0CE-EBD8-441C-ACB3-6D8B3076AC9C}">
      <dgm:prSet/>
      <dgm:spPr/>
      <dgm:t>
        <a:bodyPr/>
        <a:lstStyle/>
        <a:p>
          <a:endParaRPr lang="en-US"/>
        </a:p>
      </dgm:t>
    </dgm:pt>
    <dgm:pt modelId="{FFB5A4F9-8B44-49B1-8687-7F696A6DB4CB}" type="sibTrans" cxnId="{4DFDC0CE-EBD8-441C-ACB3-6D8B3076AC9C}">
      <dgm:prSet/>
      <dgm:spPr/>
      <dgm:t>
        <a:bodyPr/>
        <a:lstStyle/>
        <a:p>
          <a:endParaRPr lang="en-US"/>
        </a:p>
      </dgm:t>
    </dgm:pt>
    <dgm:pt modelId="{7F496F36-4792-4B78-8E88-175127661475}">
      <dgm:prSet/>
      <dgm:spPr/>
      <dgm:t>
        <a:bodyPr/>
        <a:lstStyle/>
        <a:p>
          <a:pPr rtl="0"/>
          <a:r>
            <a:rPr lang="en-US" smtClean="0"/>
            <a:t>People have input in our lives, but they do not drive the train…even the Pastor (audience of One)</a:t>
          </a:r>
          <a:endParaRPr lang="en-US"/>
        </a:p>
      </dgm:t>
    </dgm:pt>
    <dgm:pt modelId="{62CD85D8-38E6-44A7-94BB-DBA6902AD971}" type="parTrans" cxnId="{235EC311-DE94-4DCC-9E9A-C4471E44F529}">
      <dgm:prSet/>
      <dgm:spPr/>
      <dgm:t>
        <a:bodyPr/>
        <a:lstStyle/>
        <a:p>
          <a:endParaRPr lang="en-US"/>
        </a:p>
      </dgm:t>
    </dgm:pt>
    <dgm:pt modelId="{BC82A707-2723-4E2B-A7FC-D7453FEBA6FE}" type="sibTrans" cxnId="{235EC311-DE94-4DCC-9E9A-C4471E44F529}">
      <dgm:prSet/>
      <dgm:spPr/>
      <dgm:t>
        <a:bodyPr/>
        <a:lstStyle/>
        <a:p>
          <a:endParaRPr lang="en-US"/>
        </a:p>
      </dgm:t>
    </dgm:pt>
    <dgm:pt modelId="{FC8AD79B-E668-41B4-8AE7-FA0D0674064E}" type="pres">
      <dgm:prSet presAssocID="{B7170B40-6DE1-4E6C-989B-60BA9F81B3F1}" presName="Name0" presStyleCnt="0">
        <dgm:presLayoutVars>
          <dgm:dir/>
          <dgm:animLvl val="lvl"/>
          <dgm:resizeHandles val="exact"/>
        </dgm:presLayoutVars>
      </dgm:prSet>
      <dgm:spPr/>
    </dgm:pt>
    <dgm:pt modelId="{FC003370-5F4A-4B4A-A738-AAE4AEFCA0D8}" type="pres">
      <dgm:prSet presAssocID="{F07B2AE4-B6C1-4A96-9291-29A2EC8B45ED}" presName="composite" presStyleCnt="0"/>
      <dgm:spPr/>
    </dgm:pt>
    <dgm:pt modelId="{7ECC48A4-4D8D-49D1-AAF8-9C5008FE8443}" type="pres">
      <dgm:prSet presAssocID="{F07B2AE4-B6C1-4A96-9291-29A2EC8B45ED}" presName="parTx" presStyleLbl="alignNode1" presStyleIdx="0" presStyleCnt="1">
        <dgm:presLayoutVars>
          <dgm:chMax val="0"/>
          <dgm:chPref val="0"/>
          <dgm:bulletEnabled val="1"/>
        </dgm:presLayoutVars>
      </dgm:prSet>
      <dgm:spPr/>
    </dgm:pt>
    <dgm:pt modelId="{94AB46EF-280F-4206-A288-971B139AACE6}" type="pres">
      <dgm:prSet presAssocID="{F07B2AE4-B6C1-4A96-9291-29A2EC8B45ED}" presName="desTx" presStyleLbl="alignAccFollowNode1" presStyleIdx="0" presStyleCnt="1">
        <dgm:presLayoutVars>
          <dgm:bulletEnabled val="1"/>
        </dgm:presLayoutVars>
      </dgm:prSet>
      <dgm:spPr/>
    </dgm:pt>
  </dgm:ptLst>
  <dgm:cxnLst>
    <dgm:cxn modelId="{235EC311-DE94-4DCC-9E9A-C4471E44F529}" srcId="{F07B2AE4-B6C1-4A96-9291-29A2EC8B45ED}" destId="{7F496F36-4792-4B78-8E88-175127661475}" srcOrd="3" destOrd="0" parTransId="{62CD85D8-38E6-44A7-94BB-DBA6902AD971}" sibTransId="{BC82A707-2723-4E2B-A7FC-D7453FEBA6FE}"/>
    <dgm:cxn modelId="{FC15AD77-D78B-4764-A9B6-4D26BAC3D242}" type="presOf" srcId="{7D61FE99-E643-4A55-B344-D5BD478FB282}" destId="{94AB46EF-280F-4206-A288-971B139AACE6}" srcOrd="0" destOrd="2" presId="urn:microsoft.com/office/officeart/2005/8/layout/hList1"/>
    <dgm:cxn modelId="{4DFDC0CE-EBD8-441C-ACB3-6D8B3076AC9C}" srcId="{F07B2AE4-B6C1-4A96-9291-29A2EC8B45ED}" destId="{7D61FE99-E643-4A55-B344-D5BD478FB282}" srcOrd="2" destOrd="0" parTransId="{048052B1-BAB3-469B-87A9-ED89B161C32A}" sibTransId="{FFB5A4F9-8B44-49B1-8687-7F696A6DB4CB}"/>
    <dgm:cxn modelId="{18FA46D3-14D4-4EAD-89D3-A92DFB125EC6}" type="presOf" srcId="{0F949DF0-EA73-4D5F-BF9D-78C9C27BD5C4}" destId="{94AB46EF-280F-4206-A288-971B139AACE6}" srcOrd="0" destOrd="0" presId="urn:microsoft.com/office/officeart/2005/8/layout/hList1"/>
    <dgm:cxn modelId="{E141B562-1E6C-4A4F-9823-68ECD60FDA24}" type="presOf" srcId="{F07B2AE4-B6C1-4A96-9291-29A2EC8B45ED}" destId="{7ECC48A4-4D8D-49D1-AAF8-9C5008FE8443}" srcOrd="0" destOrd="0" presId="urn:microsoft.com/office/officeart/2005/8/layout/hList1"/>
    <dgm:cxn modelId="{FBE1414A-C48E-45CD-8272-A0175819A991}" srcId="{F07B2AE4-B6C1-4A96-9291-29A2EC8B45ED}" destId="{0F949DF0-EA73-4D5F-BF9D-78C9C27BD5C4}" srcOrd="0" destOrd="0" parTransId="{CB6E4F1E-2988-4639-9A24-691EEF5AB45A}" sibTransId="{B75F0F0F-E9A1-438B-B29D-96E17926384B}"/>
    <dgm:cxn modelId="{99DC316C-8965-40CF-9ACA-40AA9D20A2A0}" type="presOf" srcId="{C8B2B103-5AE5-4D37-A66A-F38F9386278C}" destId="{94AB46EF-280F-4206-A288-971B139AACE6}" srcOrd="0" destOrd="1" presId="urn:microsoft.com/office/officeart/2005/8/layout/hList1"/>
    <dgm:cxn modelId="{0187A827-2034-4721-AD9C-14B504291254}" type="presOf" srcId="{B7170B40-6DE1-4E6C-989B-60BA9F81B3F1}" destId="{FC8AD79B-E668-41B4-8AE7-FA0D0674064E}" srcOrd="0" destOrd="0" presId="urn:microsoft.com/office/officeart/2005/8/layout/hList1"/>
    <dgm:cxn modelId="{512F6CC4-D4B0-422A-A759-437B7DAC72B9}" srcId="{F07B2AE4-B6C1-4A96-9291-29A2EC8B45ED}" destId="{C8B2B103-5AE5-4D37-A66A-F38F9386278C}" srcOrd="1" destOrd="0" parTransId="{28B2BAE4-B5F5-4070-981F-F95104D6B41B}" sibTransId="{79A5D829-9F33-45B1-8B76-FC45703A6EAC}"/>
    <dgm:cxn modelId="{5FC9AD32-9A86-4E57-8C9A-B22E3C50B2C4}" type="presOf" srcId="{7F496F36-4792-4B78-8E88-175127661475}" destId="{94AB46EF-280F-4206-A288-971B139AACE6}" srcOrd="0" destOrd="3" presId="urn:microsoft.com/office/officeart/2005/8/layout/hList1"/>
    <dgm:cxn modelId="{63B13164-E3F6-4946-9FE2-0ED0992A7AE9}" srcId="{B7170B40-6DE1-4E6C-989B-60BA9F81B3F1}" destId="{F07B2AE4-B6C1-4A96-9291-29A2EC8B45ED}" srcOrd="0" destOrd="0" parTransId="{5E0F501F-CB22-434D-8C56-91273AA6381F}" sibTransId="{A07B9E75-9EAA-4301-A260-5ACA83935C2F}"/>
    <dgm:cxn modelId="{268F8D28-FB5C-4E2E-8257-07A3B10FAD6F}" type="presParOf" srcId="{FC8AD79B-E668-41B4-8AE7-FA0D0674064E}" destId="{FC003370-5F4A-4B4A-A738-AAE4AEFCA0D8}" srcOrd="0" destOrd="0" presId="urn:microsoft.com/office/officeart/2005/8/layout/hList1"/>
    <dgm:cxn modelId="{3962213D-EEA6-429B-8CEA-A82F26223CA0}" type="presParOf" srcId="{FC003370-5F4A-4B4A-A738-AAE4AEFCA0D8}" destId="{7ECC48A4-4D8D-49D1-AAF8-9C5008FE8443}" srcOrd="0" destOrd="0" presId="urn:microsoft.com/office/officeart/2005/8/layout/hList1"/>
    <dgm:cxn modelId="{7D0BEEA4-B7F1-4F35-86FF-135357441557}" type="presParOf" srcId="{FC003370-5F4A-4B4A-A738-AAE4AEFCA0D8}" destId="{94AB46EF-280F-4206-A288-971B139AACE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6FE6F8-D4F5-4C3F-AC2C-5F080E92B5C2}" type="doc">
      <dgm:prSet loTypeId="urn:microsoft.com/office/officeart/2005/8/layout/hProcess11" loCatId="process" qsTypeId="urn:microsoft.com/office/officeart/2005/8/quickstyle/3d1" qsCatId="3D" csTypeId="urn:microsoft.com/office/officeart/2005/8/colors/accent1_2" csCatId="accent1"/>
      <dgm:spPr/>
      <dgm:t>
        <a:bodyPr/>
        <a:lstStyle/>
        <a:p>
          <a:endParaRPr lang="en-US"/>
        </a:p>
      </dgm:t>
    </dgm:pt>
    <dgm:pt modelId="{79C57C49-4B05-46B7-9421-DAC05A55B828}">
      <dgm:prSet/>
      <dgm:spPr/>
      <dgm:t>
        <a:bodyPr/>
        <a:lstStyle/>
        <a:p>
          <a:pPr rtl="0"/>
          <a:r>
            <a:rPr lang="en-US" smtClean="0"/>
            <a:t>So it begs another question doesn’t it?</a:t>
          </a:r>
          <a:endParaRPr lang="en-US"/>
        </a:p>
      </dgm:t>
    </dgm:pt>
    <dgm:pt modelId="{06D4F071-FEF4-4676-9063-CEC4ACCC886D}" type="parTrans" cxnId="{512EC79B-01A7-42AF-B28A-3E4B78A70B3D}">
      <dgm:prSet/>
      <dgm:spPr/>
      <dgm:t>
        <a:bodyPr/>
        <a:lstStyle/>
        <a:p>
          <a:endParaRPr lang="en-US"/>
        </a:p>
      </dgm:t>
    </dgm:pt>
    <dgm:pt modelId="{A735CEC1-8B12-4659-B1AF-11AD95E9C821}" type="sibTrans" cxnId="{512EC79B-01A7-42AF-B28A-3E4B78A70B3D}">
      <dgm:prSet/>
      <dgm:spPr/>
      <dgm:t>
        <a:bodyPr/>
        <a:lstStyle/>
        <a:p>
          <a:endParaRPr lang="en-US"/>
        </a:p>
      </dgm:t>
    </dgm:pt>
    <dgm:pt modelId="{325CE691-BB79-4736-BCB0-6A56BF5DF112}" type="pres">
      <dgm:prSet presAssocID="{876FE6F8-D4F5-4C3F-AC2C-5F080E92B5C2}" presName="Name0" presStyleCnt="0">
        <dgm:presLayoutVars>
          <dgm:dir/>
          <dgm:resizeHandles val="exact"/>
        </dgm:presLayoutVars>
      </dgm:prSet>
      <dgm:spPr/>
    </dgm:pt>
    <dgm:pt modelId="{FEF907DD-73BB-48D9-82A0-0BD7B27B0C22}" type="pres">
      <dgm:prSet presAssocID="{876FE6F8-D4F5-4C3F-AC2C-5F080E92B5C2}" presName="arrow" presStyleLbl="bgShp" presStyleIdx="0" presStyleCnt="1"/>
      <dgm:spPr/>
    </dgm:pt>
    <dgm:pt modelId="{915D297F-E5A5-48E1-A24E-2F3318E77A05}" type="pres">
      <dgm:prSet presAssocID="{876FE6F8-D4F5-4C3F-AC2C-5F080E92B5C2}" presName="points" presStyleCnt="0"/>
      <dgm:spPr/>
    </dgm:pt>
    <dgm:pt modelId="{908E7C98-8715-499A-AC50-4EC60DF8F05C}" type="pres">
      <dgm:prSet presAssocID="{79C57C49-4B05-46B7-9421-DAC05A55B828}" presName="compositeA" presStyleCnt="0"/>
      <dgm:spPr/>
    </dgm:pt>
    <dgm:pt modelId="{9AD134DE-D0A9-46B5-A0DC-7309F43F7F26}" type="pres">
      <dgm:prSet presAssocID="{79C57C49-4B05-46B7-9421-DAC05A55B828}" presName="textA" presStyleLbl="revTx" presStyleIdx="0" presStyleCnt="1">
        <dgm:presLayoutVars>
          <dgm:bulletEnabled val="1"/>
        </dgm:presLayoutVars>
      </dgm:prSet>
      <dgm:spPr/>
    </dgm:pt>
    <dgm:pt modelId="{84318603-0F76-4F87-810A-39C77F893DC4}" type="pres">
      <dgm:prSet presAssocID="{79C57C49-4B05-46B7-9421-DAC05A55B828}" presName="circleA" presStyleLbl="node1" presStyleIdx="0" presStyleCnt="1"/>
      <dgm:spPr/>
    </dgm:pt>
    <dgm:pt modelId="{A06FA262-FC2A-4D2C-835B-5DD419D9CF91}" type="pres">
      <dgm:prSet presAssocID="{79C57C49-4B05-46B7-9421-DAC05A55B828}" presName="spaceA" presStyleCnt="0"/>
      <dgm:spPr/>
    </dgm:pt>
  </dgm:ptLst>
  <dgm:cxnLst>
    <dgm:cxn modelId="{512EC79B-01A7-42AF-B28A-3E4B78A70B3D}" srcId="{876FE6F8-D4F5-4C3F-AC2C-5F080E92B5C2}" destId="{79C57C49-4B05-46B7-9421-DAC05A55B828}" srcOrd="0" destOrd="0" parTransId="{06D4F071-FEF4-4676-9063-CEC4ACCC886D}" sibTransId="{A735CEC1-8B12-4659-B1AF-11AD95E9C821}"/>
    <dgm:cxn modelId="{1AC53B76-CCCB-43F2-AC9B-0C9DEA802BAC}" type="presOf" srcId="{79C57C49-4B05-46B7-9421-DAC05A55B828}" destId="{9AD134DE-D0A9-46B5-A0DC-7309F43F7F26}" srcOrd="0" destOrd="0" presId="urn:microsoft.com/office/officeart/2005/8/layout/hProcess11"/>
    <dgm:cxn modelId="{DA56ABBF-7AB5-43FA-A1FA-C65B89293331}" type="presOf" srcId="{876FE6F8-D4F5-4C3F-AC2C-5F080E92B5C2}" destId="{325CE691-BB79-4736-BCB0-6A56BF5DF112}" srcOrd="0" destOrd="0" presId="urn:microsoft.com/office/officeart/2005/8/layout/hProcess11"/>
    <dgm:cxn modelId="{8AAA7668-8213-48C8-9C8D-37DD811F75F8}" type="presParOf" srcId="{325CE691-BB79-4736-BCB0-6A56BF5DF112}" destId="{FEF907DD-73BB-48D9-82A0-0BD7B27B0C22}" srcOrd="0" destOrd="0" presId="urn:microsoft.com/office/officeart/2005/8/layout/hProcess11"/>
    <dgm:cxn modelId="{2509FB71-7FE2-4DE2-84AA-225646060CB2}" type="presParOf" srcId="{325CE691-BB79-4736-BCB0-6A56BF5DF112}" destId="{915D297F-E5A5-48E1-A24E-2F3318E77A05}" srcOrd="1" destOrd="0" presId="urn:microsoft.com/office/officeart/2005/8/layout/hProcess11"/>
    <dgm:cxn modelId="{2000946F-2039-40AD-A1D6-480C32ACF1E6}" type="presParOf" srcId="{915D297F-E5A5-48E1-A24E-2F3318E77A05}" destId="{908E7C98-8715-499A-AC50-4EC60DF8F05C}" srcOrd="0" destOrd="0" presId="urn:microsoft.com/office/officeart/2005/8/layout/hProcess11"/>
    <dgm:cxn modelId="{4AB60529-75F5-49B9-89A6-328E734B4E1A}" type="presParOf" srcId="{908E7C98-8715-499A-AC50-4EC60DF8F05C}" destId="{9AD134DE-D0A9-46B5-A0DC-7309F43F7F26}" srcOrd="0" destOrd="0" presId="urn:microsoft.com/office/officeart/2005/8/layout/hProcess11"/>
    <dgm:cxn modelId="{D4B2F07D-1F4A-41F8-84AA-D311B226AB67}" type="presParOf" srcId="{908E7C98-8715-499A-AC50-4EC60DF8F05C}" destId="{84318603-0F76-4F87-810A-39C77F893DC4}" srcOrd="1" destOrd="0" presId="urn:microsoft.com/office/officeart/2005/8/layout/hProcess11"/>
    <dgm:cxn modelId="{FDF57AC0-34B4-47E0-A528-8B2F9CA54CB9}" type="presParOf" srcId="{908E7C98-8715-499A-AC50-4EC60DF8F05C}" destId="{A06FA262-FC2A-4D2C-835B-5DD419D9CF91}"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50D487-25AA-4A4D-882F-3A3516002732}" type="doc">
      <dgm:prSet loTypeId="urn:microsoft.com/office/officeart/2005/8/layout/cycle2" loCatId="cycle" qsTypeId="urn:microsoft.com/office/officeart/2005/8/quickstyle/3d1" qsCatId="3D" csTypeId="urn:microsoft.com/office/officeart/2005/8/colors/accent1_2" csCatId="accent1"/>
      <dgm:spPr/>
      <dgm:t>
        <a:bodyPr/>
        <a:lstStyle/>
        <a:p>
          <a:endParaRPr lang="en-US"/>
        </a:p>
      </dgm:t>
    </dgm:pt>
    <dgm:pt modelId="{85B7816F-5E18-4B0D-81C8-958F1E26B366}">
      <dgm:prSet/>
      <dgm:spPr/>
      <dgm:t>
        <a:bodyPr/>
        <a:lstStyle/>
        <a:p>
          <a:pPr rtl="0"/>
          <a:r>
            <a:rPr lang="en-US" smtClean="0"/>
            <a:t>What is the most consistent dynamic in my life: filling, grieving or quenching?</a:t>
          </a:r>
          <a:endParaRPr lang="en-US"/>
        </a:p>
      </dgm:t>
    </dgm:pt>
    <dgm:pt modelId="{B548FFAE-5202-4747-BFA9-10C2B0CACC8E}" type="parTrans" cxnId="{7DD977F0-2B9C-4149-A2C6-0672AF9B20DC}">
      <dgm:prSet/>
      <dgm:spPr/>
      <dgm:t>
        <a:bodyPr/>
        <a:lstStyle/>
        <a:p>
          <a:endParaRPr lang="en-US"/>
        </a:p>
      </dgm:t>
    </dgm:pt>
    <dgm:pt modelId="{2DFBA56C-C618-41C8-9F48-0E8D6DF42ED1}" type="sibTrans" cxnId="{7DD977F0-2B9C-4149-A2C6-0672AF9B20DC}">
      <dgm:prSet/>
      <dgm:spPr/>
      <dgm:t>
        <a:bodyPr/>
        <a:lstStyle/>
        <a:p>
          <a:endParaRPr lang="en-US"/>
        </a:p>
      </dgm:t>
    </dgm:pt>
    <dgm:pt modelId="{C15AFF04-B745-4A3C-A2B2-08A0705C0B45}">
      <dgm:prSet/>
      <dgm:spPr/>
      <dgm:t>
        <a:bodyPr/>
        <a:lstStyle/>
        <a:p>
          <a:pPr rtl="0"/>
          <a:r>
            <a:rPr lang="en-US" smtClean="0"/>
            <a:t>Person of flesh or person of Spirit?</a:t>
          </a:r>
          <a:endParaRPr lang="en-US"/>
        </a:p>
      </dgm:t>
    </dgm:pt>
    <dgm:pt modelId="{AD638B4D-9385-46A8-943C-73A6CCB68C9C}" type="parTrans" cxnId="{6ADF9EF3-F89B-4C77-8E95-08AAC9291E53}">
      <dgm:prSet/>
      <dgm:spPr/>
      <dgm:t>
        <a:bodyPr/>
        <a:lstStyle/>
        <a:p>
          <a:endParaRPr lang="en-US"/>
        </a:p>
      </dgm:t>
    </dgm:pt>
    <dgm:pt modelId="{EB235F94-CCC5-48C1-9954-97E6E111CF3E}" type="sibTrans" cxnId="{6ADF9EF3-F89B-4C77-8E95-08AAC9291E53}">
      <dgm:prSet/>
      <dgm:spPr/>
      <dgm:t>
        <a:bodyPr/>
        <a:lstStyle/>
        <a:p>
          <a:endParaRPr lang="en-US"/>
        </a:p>
      </dgm:t>
    </dgm:pt>
    <dgm:pt modelId="{E889CCB3-430E-47CF-9C42-38EDD2EDE9CC}" type="pres">
      <dgm:prSet presAssocID="{CB50D487-25AA-4A4D-882F-3A3516002732}" presName="cycle" presStyleCnt="0">
        <dgm:presLayoutVars>
          <dgm:dir/>
          <dgm:resizeHandles val="exact"/>
        </dgm:presLayoutVars>
      </dgm:prSet>
      <dgm:spPr/>
    </dgm:pt>
    <dgm:pt modelId="{0C216F2B-46C8-48D7-9869-1A5C289454A5}" type="pres">
      <dgm:prSet presAssocID="{85B7816F-5E18-4B0D-81C8-958F1E26B366}" presName="node" presStyleLbl="node1" presStyleIdx="0" presStyleCnt="2">
        <dgm:presLayoutVars>
          <dgm:bulletEnabled val="1"/>
        </dgm:presLayoutVars>
      </dgm:prSet>
      <dgm:spPr/>
    </dgm:pt>
    <dgm:pt modelId="{0AB25D04-B771-4DC3-857D-B5FAA2385B0F}" type="pres">
      <dgm:prSet presAssocID="{2DFBA56C-C618-41C8-9F48-0E8D6DF42ED1}" presName="sibTrans" presStyleLbl="sibTrans2D1" presStyleIdx="0" presStyleCnt="2"/>
      <dgm:spPr/>
    </dgm:pt>
    <dgm:pt modelId="{BEA6BA27-110F-4EDF-AF27-7F22DE882974}" type="pres">
      <dgm:prSet presAssocID="{2DFBA56C-C618-41C8-9F48-0E8D6DF42ED1}" presName="connectorText" presStyleLbl="sibTrans2D1" presStyleIdx="0" presStyleCnt="2"/>
      <dgm:spPr/>
    </dgm:pt>
    <dgm:pt modelId="{27A3AAAC-17A8-4FC9-B115-10C9138DB23D}" type="pres">
      <dgm:prSet presAssocID="{C15AFF04-B745-4A3C-A2B2-08A0705C0B45}" presName="node" presStyleLbl="node1" presStyleIdx="1" presStyleCnt="2">
        <dgm:presLayoutVars>
          <dgm:bulletEnabled val="1"/>
        </dgm:presLayoutVars>
      </dgm:prSet>
      <dgm:spPr/>
    </dgm:pt>
    <dgm:pt modelId="{35B9A1D7-DF3B-401B-B37F-D08377663E49}" type="pres">
      <dgm:prSet presAssocID="{EB235F94-CCC5-48C1-9954-97E6E111CF3E}" presName="sibTrans" presStyleLbl="sibTrans2D1" presStyleIdx="1" presStyleCnt="2"/>
      <dgm:spPr/>
    </dgm:pt>
    <dgm:pt modelId="{CDFD6B47-0353-40AA-862E-BCBF8B56C927}" type="pres">
      <dgm:prSet presAssocID="{EB235F94-CCC5-48C1-9954-97E6E111CF3E}" presName="connectorText" presStyleLbl="sibTrans2D1" presStyleIdx="1" presStyleCnt="2"/>
      <dgm:spPr/>
    </dgm:pt>
  </dgm:ptLst>
  <dgm:cxnLst>
    <dgm:cxn modelId="{75E2F898-D41B-41FC-8E79-75938C7A14E9}" type="presOf" srcId="{2DFBA56C-C618-41C8-9F48-0E8D6DF42ED1}" destId="{0AB25D04-B771-4DC3-857D-B5FAA2385B0F}" srcOrd="0" destOrd="0" presId="urn:microsoft.com/office/officeart/2005/8/layout/cycle2"/>
    <dgm:cxn modelId="{6ADF9EF3-F89B-4C77-8E95-08AAC9291E53}" srcId="{CB50D487-25AA-4A4D-882F-3A3516002732}" destId="{C15AFF04-B745-4A3C-A2B2-08A0705C0B45}" srcOrd="1" destOrd="0" parTransId="{AD638B4D-9385-46A8-943C-73A6CCB68C9C}" sibTransId="{EB235F94-CCC5-48C1-9954-97E6E111CF3E}"/>
    <dgm:cxn modelId="{D8C6708F-2349-4813-B04A-7486E369B725}" type="presOf" srcId="{85B7816F-5E18-4B0D-81C8-958F1E26B366}" destId="{0C216F2B-46C8-48D7-9869-1A5C289454A5}" srcOrd="0" destOrd="0" presId="urn:microsoft.com/office/officeart/2005/8/layout/cycle2"/>
    <dgm:cxn modelId="{829219B1-1362-4EEC-8EF1-B34895EDF655}" type="presOf" srcId="{EB235F94-CCC5-48C1-9954-97E6E111CF3E}" destId="{35B9A1D7-DF3B-401B-B37F-D08377663E49}" srcOrd="0" destOrd="0" presId="urn:microsoft.com/office/officeart/2005/8/layout/cycle2"/>
    <dgm:cxn modelId="{8D1E7085-0FF1-4782-A3D8-8190A1A86F67}" type="presOf" srcId="{CB50D487-25AA-4A4D-882F-3A3516002732}" destId="{E889CCB3-430E-47CF-9C42-38EDD2EDE9CC}" srcOrd="0" destOrd="0" presId="urn:microsoft.com/office/officeart/2005/8/layout/cycle2"/>
    <dgm:cxn modelId="{303D895E-9D22-4817-BDB8-A235B4C4BC01}" type="presOf" srcId="{2DFBA56C-C618-41C8-9F48-0E8D6DF42ED1}" destId="{BEA6BA27-110F-4EDF-AF27-7F22DE882974}" srcOrd="1" destOrd="0" presId="urn:microsoft.com/office/officeart/2005/8/layout/cycle2"/>
    <dgm:cxn modelId="{83D025E5-D105-4BDB-A39C-19ADED617F28}" type="presOf" srcId="{C15AFF04-B745-4A3C-A2B2-08A0705C0B45}" destId="{27A3AAAC-17A8-4FC9-B115-10C9138DB23D}" srcOrd="0" destOrd="0" presId="urn:microsoft.com/office/officeart/2005/8/layout/cycle2"/>
    <dgm:cxn modelId="{7DD977F0-2B9C-4149-A2C6-0672AF9B20DC}" srcId="{CB50D487-25AA-4A4D-882F-3A3516002732}" destId="{85B7816F-5E18-4B0D-81C8-958F1E26B366}" srcOrd="0" destOrd="0" parTransId="{B548FFAE-5202-4747-BFA9-10C2B0CACC8E}" sibTransId="{2DFBA56C-C618-41C8-9F48-0E8D6DF42ED1}"/>
    <dgm:cxn modelId="{3554C80E-822D-4EC4-B82B-C49034EA5C1F}" type="presOf" srcId="{EB235F94-CCC5-48C1-9954-97E6E111CF3E}" destId="{CDFD6B47-0353-40AA-862E-BCBF8B56C927}" srcOrd="1" destOrd="0" presId="urn:microsoft.com/office/officeart/2005/8/layout/cycle2"/>
    <dgm:cxn modelId="{4EF402F0-5E2B-4F46-890D-C58216C903BB}" type="presParOf" srcId="{E889CCB3-430E-47CF-9C42-38EDD2EDE9CC}" destId="{0C216F2B-46C8-48D7-9869-1A5C289454A5}" srcOrd="0" destOrd="0" presId="urn:microsoft.com/office/officeart/2005/8/layout/cycle2"/>
    <dgm:cxn modelId="{E2017B30-1AE3-4BA7-A9EC-97CA5DDEFE2D}" type="presParOf" srcId="{E889CCB3-430E-47CF-9C42-38EDD2EDE9CC}" destId="{0AB25D04-B771-4DC3-857D-B5FAA2385B0F}" srcOrd="1" destOrd="0" presId="urn:microsoft.com/office/officeart/2005/8/layout/cycle2"/>
    <dgm:cxn modelId="{8B52A8C5-03A4-4EB2-97AA-F546DBC7AB95}" type="presParOf" srcId="{0AB25D04-B771-4DC3-857D-B5FAA2385B0F}" destId="{BEA6BA27-110F-4EDF-AF27-7F22DE882974}" srcOrd="0" destOrd="0" presId="urn:microsoft.com/office/officeart/2005/8/layout/cycle2"/>
    <dgm:cxn modelId="{E5B5B22D-B461-4772-AD55-120E2847FEEB}" type="presParOf" srcId="{E889CCB3-430E-47CF-9C42-38EDD2EDE9CC}" destId="{27A3AAAC-17A8-4FC9-B115-10C9138DB23D}" srcOrd="2" destOrd="0" presId="urn:microsoft.com/office/officeart/2005/8/layout/cycle2"/>
    <dgm:cxn modelId="{A46C1F5A-2307-4A9F-B759-4911AEF7C132}" type="presParOf" srcId="{E889CCB3-430E-47CF-9C42-38EDD2EDE9CC}" destId="{35B9A1D7-DF3B-401B-B37F-D08377663E49}" srcOrd="3" destOrd="0" presId="urn:microsoft.com/office/officeart/2005/8/layout/cycle2"/>
    <dgm:cxn modelId="{F7C933D1-322B-4C58-83DE-A52386617B60}" type="presParOf" srcId="{35B9A1D7-DF3B-401B-B37F-D08377663E49}" destId="{CDFD6B47-0353-40AA-862E-BCBF8B56C92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F0EE7-BAA7-407E-A0E9-83CB224ABF29}">
      <dsp:nvSpPr>
        <dsp:cNvPr id="0" name=""/>
        <dsp:cNvSpPr/>
      </dsp:nvSpPr>
      <dsp:spPr>
        <a:xfrm>
          <a:off x="1851818" y="0"/>
          <a:ext cx="4525963" cy="4525963"/>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1">
          <a:noAutofit/>
        </a:bodyPr>
        <a:lstStyle/>
        <a:p>
          <a:pPr lvl="0" algn="l" defTabSz="977900" rtl="0">
            <a:lnSpc>
              <a:spcPct val="90000"/>
            </a:lnSpc>
            <a:spcBef>
              <a:spcPct val="0"/>
            </a:spcBef>
            <a:spcAft>
              <a:spcPct val="35000"/>
            </a:spcAft>
          </a:pPr>
          <a:r>
            <a:rPr lang="en-US" sz="2200" kern="1200" smtClean="0"/>
            <a:t>Ephesians 5:15-18</a:t>
          </a:r>
          <a:endParaRPr lang="en-US" sz="2200" kern="1200"/>
        </a:p>
        <a:p>
          <a:pPr marL="171450" lvl="1" indent="-171450" algn="l" defTabSz="755650" rtl="0">
            <a:lnSpc>
              <a:spcPct val="90000"/>
            </a:lnSpc>
            <a:spcBef>
              <a:spcPct val="0"/>
            </a:spcBef>
            <a:spcAft>
              <a:spcPct val="15000"/>
            </a:spcAft>
            <a:buChar char="••"/>
          </a:pPr>
          <a:r>
            <a:rPr lang="en-US" sz="1700" kern="1200" smtClean="0"/>
            <a:t>So instead of being drunk, filled or controlled by alcohol, Paul says be filled with the Spirit</a:t>
          </a:r>
          <a:endParaRPr lang="en-US" sz="1700" kern="1200"/>
        </a:p>
        <a:p>
          <a:pPr marL="171450" lvl="1" indent="-171450" algn="l" defTabSz="755650" rtl="0">
            <a:lnSpc>
              <a:spcPct val="90000"/>
            </a:lnSpc>
            <a:spcBef>
              <a:spcPct val="0"/>
            </a:spcBef>
            <a:spcAft>
              <a:spcPct val="15000"/>
            </a:spcAft>
            <a:buChar char="••"/>
          </a:pPr>
          <a:r>
            <a:rPr lang="en-US" sz="1700" kern="1200" smtClean="0"/>
            <a:t>The word fill here means to fill up, to cause to abound, to furnish or supply- literally to flood, to diffuse without</a:t>
          </a:r>
          <a:endParaRPr lang="en-US" sz="1700" kern="1200"/>
        </a:p>
        <a:p>
          <a:pPr marL="171450" lvl="1" indent="-171450" algn="l" defTabSz="755650" rtl="0">
            <a:lnSpc>
              <a:spcPct val="90000"/>
            </a:lnSpc>
            <a:spcBef>
              <a:spcPct val="0"/>
            </a:spcBef>
            <a:spcAft>
              <a:spcPct val="15000"/>
            </a:spcAft>
            <a:buChar char="••"/>
          </a:pPr>
          <a:r>
            <a:rPr lang="en-US" sz="1700" kern="1200" dirty="0" smtClean="0"/>
            <a:t>But like the wine, it not only points to a quantity of filling but also the quality or the control that comes with the Spirit</a:t>
          </a:r>
          <a:endParaRPr lang="en-US" sz="1700" kern="1200" dirty="0"/>
        </a:p>
      </dsp:txBody>
      <dsp:txXfrm>
        <a:off x="2514630" y="662812"/>
        <a:ext cx="3200339" cy="32003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2E1AB-D731-4609-98E9-0CD43ABD6CD6}">
      <dsp:nvSpPr>
        <dsp:cNvPr id="0" name=""/>
        <dsp:cNvSpPr/>
      </dsp:nvSpPr>
      <dsp:spPr>
        <a:xfrm>
          <a:off x="1512371" y="0"/>
          <a:ext cx="4525963" cy="4525963"/>
        </a:xfrm>
        <a:prstGeom prst="triangl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240937B-D4A4-4975-BCF5-8BDAFA81B7EA}">
      <dsp:nvSpPr>
        <dsp:cNvPr id="0" name=""/>
        <dsp:cNvSpPr/>
      </dsp:nvSpPr>
      <dsp:spPr>
        <a:xfrm>
          <a:off x="3775352" y="453038"/>
          <a:ext cx="2941875" cy="3217676"/>
        </a:xfrm>
        <a:prstGeom prst="round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smtClean="0"/>
            <a:t>So how are we filled or controlled by the Spirit?</a:t>
          </a:r>
          <a:endParaRPr lang="en-US" sz="2100" kern="1200"/>
        </a:p>
        <a:p>
          <a:pPr marL="171450" lvl="1" indent="-171450" algn="l" defTabSz="711200" rtl="0">
            <a:lnSpc>
              <a:spcPct val="90000"/>
            </a:lnSpc>
            <a:spcBef>
              <a:spcPct val="0"/>
            </a:spcBef>
            <a:spcAft>
              <a:spcPct val="15000"/>
            </a:spcAft>
            <a:buChar char="••"/>
          </a:pPr>
          <a:r>
            <a:rPr lang="en-US" sz="1600" kern="1200" dirty="0" smtClean="0"/>
            <a:t>Yielded- faith, intention and choice- Romans 8:5</a:t>
          </a:r>
          <a:endParaRPr lang="en-US" sz="1600" kern="1200" dirty="0"/>
        </a:p>
        <a:p>
          <a:pPr marL="171450" lvl="1" indent="-171450" algn="l" defTabSz="711200" rtl="0">
            <a:lnSpc>
              <a:spcPct val="90000"/>
            </a:lnSpc>
            <a:spcBef>
              <a:spcPct val="0"/>
            </a:spcBef>
            <a:spcAft>
              <a:spcPct val="15000"/>
            </a:spcAft>
            <a:buChar char="••"/>
          </a:pPr>
          <a:r>
            <a:rPr lang="en-US" sz="1600" kern="1200" dirty="0" smtClean="0"/>
            <a:t>Rule not exception, present imperative</a:t>
          </a:r>
          <a:endParaRPr lang="en-US" sz="1600" kern="1200" dirty="0"/>
        </a:p>
        <a:p>
          <a:pPr marL="171450" lvl="1" indent="-171450" algn="l" defTabSz="711200" rtl="0">
            <a:lnSpc>
              <a:spcPct val="90000"/>
            </a:lnSpc>
            <a:spcBef>
              <a:spcPct val="0"/>
            </a:spcBef>
            <a:spcAft>
              <a:spcPct val="15000"/>
            </a:spcAft>
            <a:buChar char="••"/>
          </a:pPr>
          <a:r>
            <a:rPr lang="en-US" sz="1600" kern="1200" dirty="0" smtClean="0"/>
            <a:t>Sin loses.  Remember Galatians 5:16-22</a:t>
          </a:r>
          <a:endParaRPr lang="en-US" sz="1600" kern="1200" dirty="0"/>
        </a:p>
        <a:p>
          <a:pPr marL="171450" lvl="1" indent="-171450" algn="l" defTabSz="711200" rtl="0">
            <a:lnSpc>
              <a:spcPct val="90000"/>
            </a:lnSpc>
            <a:spcBef>
              <a:spcPct val="0"/>
            </a:spcBef>
            <a:spcAft>
              <a:spcPct val="15000"/>
            </a:spcAft>
            <a:buChar char="••"/>
          </a:pPr>
          <a:r>
            <a:rPr lang="en-US" sz="1600" kern="1200" dirty="0" smtClean="0"/>
            <a:t>1 John 1:9</a:t>
          </a:r>
          <a:endParaRPr lang="en-US" sz="1600" kern="1200" dirty="0"/>
        </a:p>
      </dsp:txBody>
      <dsp:txXfrm>
        <a:off x="3918963" y="596649"/>
        <a:ext cx="2654653" cy="2930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3B81E-03FE-469D-AE04-BFA64E5730FB}">
      <dsp:nvSpPr>
        <dsp:cNvPr id="0" name=""/>
        <dsp:cNvSpPr/>
      </dsp:nvSpPr>
      <dsp:spPr>
        <a:xfrm>
          <a:off x="0" y="0"/>
          <a:ext cx="4525963" cy="452596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56FE7F-F16D-4D4F-84B1-5E3B0D1DD217}">
      <dsp:nvSpPr>
        <dsp:cNvPr id="0" name=""/>
        <dsp:cNvSpPr/>
      </dsp:nvSpPr>
      <dsp:spPr>
        <a:xfrm>
          <a:off x="2262981" y="0"/>
          <a:ext cx="5966618" cy="452596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Ephesians 4:29-30</a:t>
          </a:r>
          <a:endParaRPr lang="en-US" sz="1600" kern="1200"/>
        </a:p>
      </dsp:txBody>
      <dsp:txXfrm>
        <a:off x="2262981" y="0"/>
        <a:ext cx="5966618" cy="961767"/>
      </dsp:txXfrm>
    </dsp:sp>
    <dsp:sp modelId="{56B6B905-6B55-4217-A146-9B40D17F56CD}">
      <dsp:nvSpPr>
        <dsp:cNvPr id="0" name=""/>
        <dsp:cNvSpPr/>
      </dsp:nvSpPr>
      <dsp:spPr>
        <a:xfrm>
          <a:off x="594032" y="961767"/>
          <a:ext cx="3337897" cy="333789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388242-44B1-42EA-92E8-568A203FE889}">
      <dsp:nvSpPr>
        <dsp:cNvPr id="0" name=""/>
        <dsp:cNvSpPr/>
      </dsp:nvSpPr>
      <dsp:spPr>
        <a:xfrm>
          <a:off x="2262981" y="961767"/>
          <a:ext cx="5966618" cy="333789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It has more to do with the wrong things we do.  It is interesting that it is grieve and not anger</a:t>
          </a:r>
          <a:r>
            <a:rPr lang="en-US" sz="1600" kern="1200" dirty="0" smtClean="0"/>
            <a:t>.  But clearly our choices affect Him!</a:t>
          </a:r>
          <a:endParaRPr lang="en-US" sz="1600" kern="1200" dirty="0"/>
        </a:p>
      </dsp:txBody>
      <dsp:txXfrm>
        <a:off x="2262981" y="961767"/>
        <a:ext cx="5966618" cy="961767"/>
      </dsp:txXfrm>
    </dsp:sp>
    <dsp:sp modelId="{2B734542-3178-42A4-AD57-A6298A52FDED}">
      <dsp:nvSpPr>
        <dsp:cNvPr id="0" name=""/>
        <dsp:cNvSpPr/>
      </dsp:nvSpPr>
      <dsp:spPr>
        <a:xfrm>
          <a:off x="1188065" y="1923534"/>
          <a:ext cx="2149832" cy="214983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A7FA2C-5C68-45D0-AE30-BF4B3E4768B9}">
      <dsp:nvSpPr>
        <dsp:cNvPr id="0" name=""/>
        <dsp:cNvSpPr/>
      </dsp:nvSpPr>
      <dsp:spPr>
        <a:xfrm>
          <a:off x="2209818" y="1905002"/>
          <a:ext cx="5966618" cy="214983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This is couched in a lot of instruction about </a:t>
          </a:r>
          <a:r>
            <a:rPr lang="en-US" sz="1600" kern="1200" dirty="0" smtClean="0"/>
            <a:t>relationships (verse 25-28)</a:t>
          </a:r>
          <a:endParaRPr lang="en-US" sz="1600" kern="1200" dirty="0"/>
        </a:p>
      </dsp:txBody>
      <dsp:txXfrm>
        <a:off x="2209818" y="1905002"/>
        <a:ext cx="5966618" cy="961767"/>
      </dsp:txXfrm>
    </dsp:sp>
    <dsp:sp modelId="{DA77E8F1-437C-486C-BB1A-B4FB60A434E8}">
      <dsp:nvSpPr>
        <dsp:cNvPr id="0" name=""/>
        <dsp:cNvSpPr/>
      </dsp:nvSpPr>
      <dsp:spPr>
        <a:xfrm>
          <a:off x="1782097" y="2885301"/>
          <a:ext cx="961767" cy="96176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CB7625-FA8D-4C58-BC54-E04D4FF84E48}">
      <dsp:nvSpPr>
        <dsp:cNvPr id="0" name=""/>
        <dsp:cNvSpPr/>
      </dsp:nvSpPr>
      <dsp:spPr>
        <a:xfrm>
          <a:off x="2262981" y="2885301"/>
          <a:ext cx="5966618" cy="96176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Paul is listing various things they should do and not do in the passage, so is grieving the Spirit another listed point of command or is Paul saying to not do the things given is how we grieve the Spirit</a:t>
          </a:r>
        </a:p>
      </dsp:txBody>
      <dsp:txXfrm>
        <a:off x="2262981" y="2885301"/>
        <a:ext cx="5966618" cy="9617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C48A4-4D8D-49D1-AAF8-9C5008FE8443}">
      <dsp:nvSpPr>
        <dsp:cNvPr id="0" name=""/>
        <dsp:cNvSpPr/>
      </dsp:nvSpPr>
      <dsp:spPr>
        <a:xfrm>
          <a:off x="0" y="58364"/>
          <a:ext cx="8229600" cy="7776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n-US" sz="2700" kern="1200" smtClean="0"/>
            <a:t>1 Thessalonians 5:16-19</a:t>
          </a:r>
          <a:endParaRPr lang="en-US" sz="2700" kern="1200"/>
        </a:p>
      </dsp:txBody>
      <dsp:txXfrm>
        <a:off x="0" y="58364"/>
        <a:ext cx="8229600" cy="777600"/>
      </dsp:txXfrm>
    </dsp:sp>
    <dsp:sp modelId="{94AB46EF-280F-4206-A288-971B139AACE6}">
      <dsp:nvSpPr>
        <dsp:cNvPr id="0" name=""/>
        <dsp:cNvSpPr/>
      </dsp:nvSpPr>
      <dsp:spPr>
        <a:xfrm>
          <a:off x="0" y="835964"/>
          <a:ext cx="8229600" cy="363163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US" sz="2700" kern="1200" smtClean="0"/>
            <a:t>This has more to do with the good things we don’t do.</a:t>
          </a:r>
          <a:endParaRPr lang="en-US" sz="2700" kern="1200"/>
        </a:p>
        <a:p>
          <a:pPr marL="228600" lvl="1" indent="-228600" algn="l" defTabSz="1200150" rtl="0">
            <a:lnSpc>
              <a:spcPct val="90000"/>
            </a:lnSpc>
            <a:spcBef>
              <a:spcPct val="0"/>
            </a:spcBef>
            <a:spcAft>
              <a:spcPct val="15000"/>
            </a:spcAft>
            <a:buChar char="••"/>
          </a:pPr>
          <a:r>
            <a:rPr lang="en-US" sz="2700" kern="1200" smtClean="0"/>
            <a:t>Both in terms of not following the promptings of the Spirit as well as not doing the things that enhance the Spirit’s operation in our lives. Once again part of a list of commands….</a:t>
          </a:r>
          <a:endParaRPr lang="en-US" sz="2700" kern="1200"/>
        </a:p>
        <a:p>
          <a:pPr marL="228600" lvl="1" indent="-228600" algn="l" defTabSz="1200150" rtl="0">
            <a:lnSpc>
              <a:spcPct val="90000"/>
            </a:lnSpc>
            <a:spcBef>
              <a:spcPct val="0"/>
            </a:spcBef>
            <a:spcAft>
              <a:spcPct val="15000"/>
            </a:spcAft>
            <a:buChar char="••"/>
          </a:pPr>
          <a:r>
            <a:rPr lang="en-US" sz="2700" kern="1200" smtClean="0"/>
            <a:t>Not about guilt, but it is about conviction.  </a:t>
          </a:r>
          <a:endParaRPr lang="en-US" sz="2700" kern="1200"/>
        </a:p>
        <a:p>
          <a:pPr marL="228600" lvl="1" indent="-228600" algn="l" defTabSz="1200150" rtl="0">
            <a:lnSpc>
              <a:spcPct val="90000"/>
            </a:lnSpc>
            <a:spcBef>
              <a:spcPct val="0"/>
            </a:spcBef>
            <a:spcAft>
              <a:spcPct val="15000"/>
            </a:spcAft>
            <a:buChar char="••"/>
          </a:pPr>
          <a:r>
            <a:rPr lang="en-US" sz="2700" kern="1200" smtClean="0"/>
            <a:t>People have input in our lives, but they do not drive the train…even the Pastor (audience of One)</a:t>
          </a:r>
          <a:endParaRPr lang="en-US" sz="2700" kern="1200"/>
        </a:p>
      </dsp:txBody>
      <dsp:txXfrm>
        <a:off x="0" y="835964"/>
        <a:ext cx="8229600" cy="36316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907DD-73BB-48D9-82A0-0BD7B27B0C22}">
      <dsp:nvSpPr>
        <dsp:cNvPr id="0" name=""/>
        <dsp:cNvSpPr/>
      </dsp:nvSpPr>
      <dsp:spPr>
        <a:xfrm>
          <a:off x="0" y="1357788"/>
          <a:ext cx="8229600" cy="1810385"/>
        </a:xfrm>
        <a:prstGeom prst="notchedRightArrow">
          <a:avLst/>
        </a:prstGeom>
        <a:gradFill rotWithShape="0">
          <a:gsLst>
            <a:gs pos="0">
              <a:schemeClr val="accent1">
                <a:tint val="40000"/>
                <a:hueOff val="0"/>
                <a:satOff val="0"/>
                <a:lumOff val="0"/>
                <a:alphaOff val="0"/>
                <a:shade val="51000"/>
                <a:satMod val="130000"/>
              </a:schemeClr>
            </a:gs>
            <a:gs pos="80000">
              <a:schemeClr val="accent1">
                <a:tint val="40000"/>
                <a:hueOff val="0"/>
                <a:satOff val="0"/>
                <a:lumOff val="0"/>
                <a:alphaOff val="0"/>
                <a:shade val="93000"/>
                <a:satMod val="130000"/>
              </a:schemeClr>
            </a:gs>
            <a:gs pos="100000">
              <a:schemeClr val="accent1">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9AD134DE-D0A9-46B5-A0DC-7309F43F7F26}">
      <dsp:nvSpPr>
        <dsp:cNvPr id="0" name=""/>
        <dsp:cNvSpPr/>
      </dsp:nvSpPr>
      <dsp:spPr>
        <a:xfrm>
          <a:off x="0" y="0"/>
          <a:ext cx="7406640"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298704" rIns="298704" bIns="298704" numCol="1" spcCol="1270" anchor="b" anchorCtr="0">
          <a:noAutofit/>
        </a:bodyPr>
        <a:lstStyle/>
        <a:p>
          <a:pPr lvl="0" algn="ctr" defTabSz="1866900" rtl="0">
            <a:lnSpc>
              <a:spcPct val="90000"/>
            </a:lnSpc>
            <a:spcBef>
              <a:spcPct val="0"/>
            </a:spcBef>
            <a:spcAft>
              <a:spcPct val="35000"/>
            </a:spcAft>
          </a:pPr>
          <a:r>
            <a:rPr lang="en-US" sz="4200" kern="1200" smtClean="0"/>
            <a:t>So it begs another question doesn’t it?</a:t>
          </a:r>
          <a:endParaRPr lang="en-US" sz="4200" kern="1200"/>
        </a:p>
      </dsp:txBody>
      <dsp:txXfrm>
        <a:off x="0" y="0"/>
        <a:ext cx="7406640" cy="1810385"/>
      </dsp:txXfrm>
    </dsp:sp>
    <dsp:sp modelId="{84318603-0F76-4F87-810A-39C77F893DC4}">
      <dsp:nvSpPr>
        <dsp:cNvPr id="0" name=""/>
        <dsp:cNvSpPr/>
      </dsp:nvSpPr>
      <dsp:spPr>
        <a:xfrm>
          <a:off x="3477021" y="2036683"/>
          <a:ext cx="452596" cy="45259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16F2B-46C8-48D7-9869-1A5C289454A5}">
      <dsp:nvSpPr>
        <dsp:cNvPr id="0" name=""/>
        <dsp:cNvSpPr/>
      </dsp:nvSpPr>
      <dsp:spPr>
        <a:xfrm>
          <a:off x="2038" y="619472"/>
          <a:ext cx="3287017" cy="32870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0">
            <a:lnSpc>
              <a:spcPct val="90000"/>
            </a:lnSpc>
            <a:spcBef>
              <a:spcPct val="0"/>
            </a:spcBef>
            <a:spcAft>
              <a:spcPct val="35000"/>
            </a:spcAft>
          </a:pPr>
          <a:r>
            <a:rPr lang="en-US" sz="2600" kern="1200" smtClean="0"/>
            <a:t>What is the most consistent dynamic in my life: filling, grieving or quenching?</a:t>
          </a:r>
          <a:endParaRPr lang="en-US" sz="2600" kern="1200"/>
        </a:p>
      </dsp:txBody>
      <dsp:txXfrm>
        <a:off x="483410" y="1100844"/>
        <a:ext cx="2324273" cy="2324273"/>
      </dsp:txXfrm>
    </dsp:sp>
    <dsp:sp modelId="{0AB25D04-B771-4DC3-857D-B5FAA2385B0F}">
      <dsp:nvSpPr>
        <dsp:cNvPr id="0" name=""/>
        <dsp:cNvSpPr/>
      </dsp:nvSpPr>
      <dsp:spPr>
        <a:xfrm>
          <a:off x="3032688" y="154962"/>
          <a:ext cx="2048282" cy="110936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3032688" y="376836"/>
        <a:ext cx="1715472" cy="665620"/>
      </dsp:txXfrm>
    </dsp:sp>
    <dsp:sp modelId="{27A3AAAC-17A8-4FC9-B115-10C9138DB23D}">
      <dsp:nvSpPr>
        <dsp:cNvPr id="0" name=""/>
        <dsp:cNvSpPr/>
      </dsp:nvSpPr>
      <dsp:spPr>
        <a:xfrm>
          <a:off x="4940543" y="619472"/>
          <a:ext cx="3287017" cy="328701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0">
            <a:lnSpc>
              <a:spcPct val="90000"/>
            </a:lnSpc>
            <a:spcBef>
              <a:spcPct val="0"/>
            </a:spcBef>
            <a:spcAft>
              <a:spcPct val="35000"/>
            </a:spcAft>
          </a:pPr>
          <a:r>
            <a:rPr lang="en-US" sz="2600" kern="1200" smtClean="0"/>
            <a:t>Person of flesh or person of Spirit?</a:t>
          </a:r>
          <a:endParaRPr lang="en-US" sz="2600" kern="1200"/>
        </a:p>
      </dsp:txBody>
      <dsp:txXfrm>
        <a:off x="5421915" y="1100844"/>
        <a:ext cx="2324273" cy="2324273"/>
      </dsp:txXfrm>
    </dsp:sp>
    <dsp:sp modelId="{35B9A1D7-DF3B-401B-B37F-D08377663E49}">
      <dsp:nvSpPr>
        <dsp:cNvPr id="0" name=""/>
        <dsp:cNvSpPr/>
      </dsp:nvSpPr>
      <dsp:spPr>
        <a:xfrm rot="10800000">
          <a:off x="3148629" y="3261631"/>
          <a:ext cx="2048282" cy="1109368"/>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3481439" y="3483505"/>
        <a:ext cx="1715472" cy="66562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F2A9B5-B6EC-4C1D-A82F-8C63A19DA3DA}"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185861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A9B5-B6EC-4C1D-A82F-8C63A19DA3DA}"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89576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A9B5-B6EC-4C1D-A82F-8C63A19DA3DA}"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1328809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A9B5-B6EC-4C1D-A82F-8C63A19DA3DA}"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291110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2A9B5-B6EC-4C1D-A82F-8C63A19DA3DA}"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9155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F2A9B5-B6EC-4C1D-A82F-8C63A19DA3DA}"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329454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F2A9B5-B6EC-4C1D-A82F-8C63A19DA3DA}" type="datetimeFigureOut">
              <a:rPr lang="en-US" smtClean="0"/>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4242772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F2A9B5-B6EC-4C1D-A82F-8C63A19DA3DA}"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73246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2A9B5-B6EC-4C1D-A82F-8C63A19DA3DA}" type="datetimeFigureOut">
              <a:rPr lang="en-US" smtClean="0"/>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2020704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2A9B5-B6EC-4C1D-A82F-8C63A19DA3DA}"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134270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2A9B5-B6EC-4C1D-A82F-8C63A19DA3DA}"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8F04C-8891-4450-94B6-3BC6BE33544B}" type="slidenum">
              <a:rPr lang="en-US" smtClean="0"/>
              <a:t>‹#›</a:t>
            </a:fld>
            <a:endParaRPr lang="en-US"/>
          </a:p>
        </p:txBody>
      </p:sp>
    </p:spTree>
    <p:extLst>
      <p:ext uri="{BB962C8B-B14F-4D97-AF65-F5344CB8AC3E}">
        <p14:creationId xmlns:p14="http://schemas.microsoft.com/office/powerpoint/2010/main" val="315086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2A9B5-B6EC-4C1D-A82F-8C63A19DA3DA}" type="datetimeFigureOut">
              <a:rPr lang="en-US" smtClean="0"/>
              <a:t>12/10/2019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8F04C-8891-4450-94B6-3BC6BE33544B}" type="slidenum">
              <a:rPr lang="en-US" smtClean="0"/>
              <a:t>‹#›</a:t>
            </a:fld>
            <a:endParaRPr lang="en-US"/>
          </a:p>
        </p:txBody>
      </p:sp>
    </p:spTree>
    <p:extLst>
      <p:ext uri="{BB962C8B-B14F-4D97-AF65-F5344CB8AC3E}">
        <p14:creationId xmlns:p14="http://schemas.microsoft.com/office/powerpoint/2010/main" val="40984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Ministry of the Holy Spirit</a:t>
            </a:r>
            <a:endParaRPr lang="en-US" dirty="0"/>
          </a:p>
        </p:txBody>
      </p:sp>
      <p:sp>
        <p:nvSpPr>
          <p:cNvPr id="3" name="Subtitle 2"/>
          <p:cNvSpPr>
            <a:spLocks noGrp="1"/>
          </p:cNvSpPr>
          <p:nvPr>
            <p:ph type="subTitle" idx="1"/>
          </p:nvPr>
        </p:nvSpPr>
        <p:spPr/>
        <p:txBody>
          <a:bodyPr/>
          <a:lstStyle/>
          <a:p>
            <a:r>
              <a:rPr lang="en-US" dirty="0" smtClean="0"/>
              <a:t>Person of Spirit or person of flesh?</a:t>
            </a:r>
            <a:endParaRPr lang="en-US" dirty="0"/>
          </a:p>
        </p:txBody>
      </p:sp>
    </p:spTree>
    <p:extLst>
      <p:ext uri="{BB962C8B-B14F-4D97-AF65-F5344CB8AC3E}">
        <p14:creationId xmlns:p14="http://schemas.microsoft.com/office/powerpoint/2010/main" val="290290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ministry of the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91360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7018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Ministry of the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69616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2083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of the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99573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13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of the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55853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127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 the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1131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600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 the Spirit</a:t>
            </a:r>
            <a:endParaRPr lang="en-US" dirty="0"/>
          </a:p>
        </p:txBody>
      </p:sp>
      <p:sp>
        <p:nvSpPr>
          <p:cNvPr id="3" name="Content Placeholder 2"/>
          <p:cNvSpPr>
            <a:spLocks noGrp="1"/>
          </p:cNvSpPr>
          <p:nvPr>
            <p:ph idx="1"/>
          </p:nvPr>
        </p:nvSpPr>
        <p:spPr/>
        <p:txBody>
          <a:bodyPr/>
          <a:lstStyle/>
          <a:p>
            <a:r>
              <a:rPr lang="en-US" dirty="0" smtClean="0"/>
              <a:t>It is wise to THINK before you speak</a:t>
            </a:r>
          </a:p>
          <a:p>
            <a:pPr lvl="1"/>
            <a:r>
              <a:rPr lang="en-US" dirty="0" smtClean="0"/>
              <a:t>T:  Is it true</a:t>
            </a:r>
          </a:p>
          <a:p>
            <a:pPr lvl="1"/>
            <a:r>
              <a:rPr lang="en-US" dirty="0" smtClean="0"/>
              <a:t>H: Is it helpful</a:t>
            </a:r>
          </a:p>
          <a:p>
            <a:pPr lvl="2"/>
            <a:r>
              <a:rPr lang="en-US" dirty="0" smtClean="0"/>
              <a:t>Is it more important to </a:t>
            </a:r>
            <a:r>
              <a:rPr lang="en-US" dirty="0"/>
              <a:t>u</a:t>
            </a:r>
            <a:r>
              <a:rPr lang="en-US" dirty="0" smtClean="0"/>
              <a:t>nderstand or be understood?</a:t>
            </a:r>
          </a:p>
          <a:p>
            <a:pPr lvl="2"/>
            <a:r>
              <a:rPr lang="en-US" dirty="0" smtClean="0"/>
              <a:t>Is it more important to be right and win or have good conversation?</a:t>
            </a:r>
            <a:endParaRPr lang="en-US" dirty="0"/>
          </a:p>
        </p:txBody>
      </p:sp>
    </p:spTree>
    <p:extLst>
      <p:ext uri="{BB962C8B-B14F-4D97-AF65-F5344CB8AC3E}">
        <p14:creationId xmlns:p14="http://schemas.microsoft.com/office/powerpoint/2010/main" val="19050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 the Spirit </a:t>
            </a:r>
            <a:endParaRPr lang="en-US" dirty="0"/>
          </a:p>
        </p:txBody>
      </p:sp>
      <p:sp>
        <p:nvSpPr>
          <p:cNvPr id="3" name="Content Placeholder 2"/>
          <p:cNvSpPr>
            <a:spLocks noGrp="1"/>
          </p:cNvSpPr>
          <p:nvPr>
            <p:ph idx="1"/>
          </p:nvPr>
        </p:nvSpPr>
        <p:spPr/>
        <p:txBody>
          <a:bodyPr/>
          <a:lstStyle/>
          <a:p>
            <a:r>
              <a:rPr lang="en-US" dirty="0" smtClean="0"/>
              <a:t>THINK before you speak</a:t>
            </a:r>
          </a:p>
          <a:p>
            <a:pPr lvl="1"/>
            <a:r>
              <a:rPr lang="en-US" dirty="0" smtClean="0"/>
              <a:t>I  Is it inspiring</a:t>
            </a:r>
          </a:p>
          <a:p>
            <a:pPr lvl="2"/>
            <a:r>
              <a:rPr lang="en-US" dirty="0" smtClean="0"/>
              <a:t>How is what we are saying affecting others?</a:t>
            </a:r>
          </a:p>
          <a:p>
            <a:pPr lvl="2"/>
            <a:r>
              <a:rPr lang="en-US" dirty="0" smtClean="0"/>
              <a:t>How am I using the information I know about someone?</a:t>
            </a:r>
            <a:endParaRPr lang="en-US" dirty="0"/>
          </a:p>
        </p:txBody>
      </p:sp>
    </p:spTree>
    <p:extLst>
      <p:ext uri="{BB962C8B-B14F-4D97-AF65-F5344CB8AC3E}">
        <p14:creationId xmlns:p14="http://schemas.microsoft.com/office/powerpoint/2010/main" val="48775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Grieving the Spirit</a:t>
            </a:r>
            <a:endParaRPr lang="en-US" dirty="0"/>
          </a:p>
        </p:txBody>
      </p:sp>
      <p:sp>
        <p:nvSpPr>
          <p:cNvPr id="3" name="Content Placeholder 2"/>
          <p:cNvSpPr>
            <a:spLocks noGrp="1"/>
          </p:cNvSpPr>
          <p:nvPr>
            <p:ph idx="1"/>
          </p:nvPr>
        </p:nvSpPr>
        <p:spPr/>
        <p:txBody>
          <a:bodyPr/>
          <a:lstStyle/>
          <a:p>
            <a:r>
              <a:rPr lang="en-US" dirty="0" smtClean="0"/>
              <a:t>THINK before you speak</a:t>
            </a:r>
          </a:p>
          <a:p>
            <a:pPr lvl="1"/>
            <a:r>
              <a:rPr lang="en-US" dirty="0" smtClean="0"/>
              <a:t>N:  Is it necessary?</a:t>
            </a:r>
          </a:p>
          <a:p>
            <a:pPr lvl="1"/>
            <a:r>
              <a:rPr lang="en-US" dirty="0" smtClean="0"/>
              <a:t>Love covers a multitude of sins (1 Peter 4:8)</a:t>
            </a:r>
            <a:endParaRPr lang="en-US" dirty="0"/>
          </a:p>
        </p:txBody>
      </p:sp>
    </p:spTree>
    <p:extLst>
      <p:ext uri="{BB962C8B-B14F-4D97-AF65-F5344CB8AC3E}">
        <p14:creationId xmlns:p14="http://schemas.microsoft.com/office/powerpoint/2010/main" val="218772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THINK before you speak</a:t>
            </a:r>
          </a:p>
          <a:p>
            <a:pPr lvl="1"/>
            <a:r>
              <a:rPr lang="en-US" dirty="0" smtClean="0"/>
              <a:t>K:  Is it kind?</a:t>
            </a:r>
            <a:endParaRPr lang="en-US" dirty="0"/>
          </a:p>
        </p:txBody>
      </p:sp>
    </p:spTree>
    <p:extLst>
      <p:ext uri="{BB962C8B-B14F-4D97-AF65-F5344CB8AC3E}">
        <p14:creationId xmlns:p14="http://schemas.microsoft.com/office/powerpoint/2010/main" val="190230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Quenching the Spirit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82354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5658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10290</TotalTime>
  <Words>455</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Ministry of the Holy Spirit</vt:lpstr>
      <vt:lpstr>Filling of the Spirit</vt:lpstr>
      <vt:lpstr>Filling of the Spirit</vt:lpstr>
      <vt:lpstr>Grieving the Spirit</vt:lpstr>
      <vt:lpstr>Grieving the Spirit</vt:lpstr>
      <vt:lpstr>Grieving the Spirit </vt:lpstr>
      <vt:lpstr>Grieving the Spirit</vt:lpstr>
      <vt:lpstr>PowerPoint Presentation</vt:lpstr>
      <vt:lpstr>Quenching the Spirit</vt:lpstr>
      <vt:lpstr>The ministry of the Spirit</vt:lpstr>
      <vt:lpstr>The Ministry of the Spirit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the Holy Spirit</dc:title>
  <dc:creator>Atkin Family</dc:creator>
  <cp:lastModifiedBy>Atkin Family</cp:lastModifiedBy>
  <cp:revision>13</cp:revision>
  <dcterms:created xsi:type="dcterms:W3CDTF">2019-12-08T07:59:40Z</dcterms:created>
  <dcterms:modified xsi:type="dcterms:W3CDTF">2019-12-15T11:38:40Z</dcterms:modified>
</cp:coreProperties>
</file>