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10F14-DF24-4452-B05B-F4DE35A7AD04}"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74F07539-BE60-4AB0-88BB-BCDDDF329B45}">
      <dgm:prSet/>
      <dgm:spPr/>
      <dgm:t>
        <a:bodyPr/>
        <a:lstStyle/>
        <a:p>
          <a:pPr rtl="0"/>
          <a:r>
            <a:rPr lang="en-US" smtClean="0"/>
            <a:t>It begs the questions:</a:t>
          </a:r>
          <a:endParaRPr lang="en-US"/>
        </a:p>
      </dgm:t>
    </dgm:pt>
    <dgm:pt modelId="{654ACC65-F34D-4A73-8977-5F9853E09F51}" type="parTrans" cxnId="{1C93CBA2-1B8D-4746-9B3D-C173112DD333}">
      <dgm:prSet/>
      <dgm:spPr/>
      <dgm:t>
        <a:bodyPr/>
        <a:lstStyle/>
        <a:p>
          <a:endParaRPr lang="en-US"/>
        </a:p>
      </dgm:t>
    </dgm:pt>
    <dgm:pt modelId="{A34446CD-D597-4F95-AE48-CB6438E3D986}" type="sibTrans" cxnId="{1C93CBA2-1B8D-4746-9B3D-C173112DD333}">
      <dgm:prSet/>
      <dgm:spPr/>
      <dgm:t>
        <a:bodyPr/>
        <a:lstStyle/>
        <a:p>
          <a:endParaRPr lang="en-US"/>
        </a:p>
      </dgm:t>
    </dgm:pt>
    <dgm:pt modelId="{5F1EA6E9-1800-423E-A8D3-25B71323012D}">
      <dgm:prSet/>
      <dgm:spPr/>
      <dgm:t>
        <a:bodyPr/>
        <a:lstStyle/>
        <a:p>
          <a:pPr rtl="0"/>
          <a:r>
            <a:rPr lang="en-US" smtClean="0"/>
            <a:t>Do I have Him?</a:t>
          </a:r>
          <a:endParaRPr lang="en-US"/>
        </a:p>
      </dgm:t>
    </dgm:pt>
    <dgm:pt modelId="{8DD909BD-12C3-4CAB-A194-7951614B194E}" type="parTrans" cxnId="{AF436D78-253E-4ACB-BC05-BBB2F17DAE38}">
      <dgm:prSet/>
      <dgm:spPr/>
      <dgm:t>
        <a:bodyPr/>
        <a:lstStyle/>
        <a:p>
          <a:endParaRPr lang="en-US"/>
        </a:p>
      </dgm:t>
    </dgm:pt>
    <dgm:pt modelId="{7F6FE27C-8BB1-46A0-B5EF-3EBD4FA6D9AF}" type="sibTrans" cxnId="{AF436D78-253E-4ACB-BC05-BBB2F17DAE38}">
      <dgm:prSet/>
      <dgm:spPr/>
      <dgm:t>
        <a:bodyPr/>
        <a:lstStyle/>
        <a:p>
          <a:endParaRPr lang="en-US"/>
        </a:p>
      </dgm:t>
    </dgm:pt>
    <dgm:pt modelId="{F5B198CA-13EF-4995-8F04-2DE85508B4B8}">
      <dgm:prSet/>
      <dgm:spPr/>
      <dgm:t>
        <a:bodyPr/>
        <a:lstStyle/>
        <a:p>
          <a:pPr rtl="0"/>
          <a:r>
            <a:rPr lang="en-US" smtClean="0"/>
            <a:t>And how do I get Him to operate in my life so I receive these things?</a:t>
          </a:r>
          <a:endParaRPr lang="en-US"/>
        </a:p>
      </dgm:t>
    </dgm:pt>
    <dgm:pt modelId="{AAA2103B-CAE9-4C4B-85A2-088530C68390}" type="parTrans" cxnId="{00C273F8-2551-46C6-83EC-38C60587FC5D}">
      <dgm:prSet/>
      <dgm:spPr/>
      <dgm:t>
        <a:bodyPr/>
        <a:lstStyle/>
        <a:p>
          <a:endParaRPr lang="en-US"/>
        </a:p>
      </dgm:t>
    </dgm:pt>
    <dgm:pt modelId="{EE1FF3F9-3D1C-4E0F-AC1D-58E740E8D719}" type="sibTrans" cxnId="{00C273F8-2551-46C6-83EC-38C60587FC5D}">
      <dgm:prSet/>
      <dgm:spPr/>
      <dgm:t>
        <a:bodyPr/>
        <a:lstStyle/>
        <a:p>
          <a:endParaRPr lang="en-US"/>
        </a:p>
      </dgm:t>
    </dgm:pt>
    <dgm:pt modelId="{B6596FCE-71BB-415C-8872-6D578EAFA90B}">
      <dgm:prSet/>
      <dgm:spPr/>
      <dgm:t>
        <a:bodyPr/>
        <a:lstStyle/>
        <a:p>
          <a:pPr rtl="0"/>
          <a:r>
            <a:rPr lang="en-US" smtClean="0"/>
            <a:t>There are a few terms to discuss</a:t>
          </a:r>
          <a:endParaRPr lang="en-US"/>
        </a:p>
      </dgm:t>
    </dgm:pt>
    <dgm:pt modelId="{B7D578C1-88C6-448D-B843-BC1573D439DF}" type="parTrans" cxnId="{CA90F186-9F6D-4FE6-9744-FB2CCD8E8CFF}">
      <dgm:prSet/>
      <dgm:spPr/>
      <dgm:t>
        <a:bodyPr/>
        <a:lstStyle/>
        <a:p>
          <a:endParaRPr lang="en-US"/>
        </a:p>
      </dgm:t>
    </dgm:pt>
    <dgm:pt modelId="{8A07B856-8F8F-4701-9C6E-7CA03707478E}" type="sibTrans" cxnId="{CA90F186-9F6D-4FE6-9744-FB2CCD8E8CFF}">
      <dgm:prSet/>
      <dgm:spPr/>
      <dgm:t>
        <a:bodyPr/>
        <a:lstStyle/>
        <a:p>
          <a:endParaRPr lang="en-US"/>
        </a:p>
      </dgm:t>
    </dgm:pt>
    <dgm:pt modelId="{DF8165CC-1108-4A16-A2F6-7C5FB32B6841}">
      <dgm:prSet/>
      <dgm:spPr/>
      <dgm:t>
        <a:bodyPr/>
        <a:lstStyle/>
        <a:p>
          <a:pPr rtl="0"/>
          <a:r>
            <a:rPr lang="en-US" smtClean="0"/>
            <a:t>-Baptism of the Holy Spirit</a:t>
          </a:r>
          <a:endParaRPr lang="en-US"/>
        </a:p>
      </dgm:t>
    </dgm:pt>
    <dgm:pt modelId="{B48F10F6-5D62-436B-A799-4779B655B174}" type="parTrans" cxnId="{64F2FA1E-A21D-4435-8007-2FC1918CAFD9}">
      <dgm:prSet/>
      <dgm:spPr/>
      <dgm:t>
        <a:bodyPr/>
        <a:lstStyle/>
        <a:p>
          <a:endParaRPr lang="en-US"/>
        </a:p>
      </dgm:t>
    </dgm:pt>
    <dgm:pt modelId="{B18BD2B4-34E9-49CD-A5A8-D970E2430F03}" type="sibTrans" cxnId="{64F2FA1E-A21D-4435-8007-2FC1918CAFD9}">
      <dgm:prSet/>
      <dgm:spPr/>
      <dgm:t>
        <a:bodyPr/>
        <a:lstStyle/>
        <a:p>
          <a:endParaRPr lang="en-US"/>
        </a:p>
      </dgm:t>
    </dgm:pt>
    <dgm:pt modelId="{FE5B966D-B4DA-436F-83CF-52006E80F7AD}">
      <dgm:prSet/>
      <dgm:spPr/>
      <dgm:t>
        <a:bodyPr/>
        <a:lstStyle/>
        <a:p>
          <a:pPr rtl="0"/>
          <a:r>
            <a:rPr lang="en-US" smtClean="0"/>
            <a:t>-Filling of the Holy Spirit</a:t>
          </a:r>
          <a:endParaRPr lang="en-US"/>
        </a:p>
      </dgm:t>
    </dgm:pt>
    <dgm:pt modelId="{7F3A857A-535E-44B9-9532-8BAA6D6301C5}" type="parTrans" cxnId="{89E4AF53-56B6-47EB-988F-6FB46CB54C7A}">
      <dgm:prSet/>
      <dgm:spPr/>
      <dgm:t>
        <a:bodyPr/>
        <a:lstStyle/>
        <a:p>
          <a:endParaRPr lang="en-US"/>
        </a:p>
      </dgm:t>
    </dgm:pt>
    <dgm:pt modelId="{A7051AC9-15CE-4FDD-976B-A4F1C9D3D971}" type="sibTrans" cxnId="{89E4AF53-56B6-47EB-988F-6FB46CB54C7A}">
      <dgm:prSet/>
      <dgm:spPr/>
      <dgm:t>
        <a:bodyPr/>
        <a:lstStyle/>
        <a:p>
          <a:endParaRPr lang="en-US"/>
        </a:p>
      </dgm:t>
    </dgm:pt>
    <dgm:pt modelId="{C6DDA91E-E938-480B-B92D-6E82D4AADEEF}" type="pres">
      <dgm:prSet presAssocID="{F0610F14-DF24-4452-B05B-F4DE35A7AD04}" presName="linearFlow" presStyleCnt="0">
        <dgm:presLayoutVars>
          <dgm:dir/>
          <dgm:animLvl val="lvl"/>
          <dgm:resizeHandles val="exact"/>
        </dgm:presLayoutVars>
      </dgm:prSet>
      <dgm:spPr/>
      <dgm:t>
        <a:bodyPr/>
        <a:lstStyle/>
        <a:p>
          <a:endParaRPr lang="en-US"/>
        </a:p>
      </dgm:t>
    </dgm:pt>
    <dgm:pt modelId="{368EAE49-9275-4E91-8528-381276737725}" type="pres">
      <dgm:prSet presAssocID="{74F07539-BE60-4AB0-88BB-BCDDDF329B45}" presName="composite" presStyleCnt="0"/>
      <dgm:spPr/>
    </dgm:pt>
    <dgm:pt modelId="{AE33894E-251E-4E1B-9A4C-7BB28006F3C5}" type="pres">
      <dgm:prSet presAssocID="{74F07539-BE60-4AB0-88BB-BCDDDF329B45}" presName="parentText" presStyleLbl="alignNode1" presStyleIdx="0" presStyleCnt="2">
        <dgm:presLayoutVars>
          <dgm:chMax val="1"/>
          <dgm:bulletEnabled val="1"/>
        </dgm:presLayoutVars>
      </dgm:prSet>
      <dgm:spPr/>
      <dgm:t>
        <a:bodyPr/>
        <a:lstStyle/>
        <a:p>
          <a:endParaRPr lang="en-US"/>
        </a:p>
      </dgm:t>
    </dgm:pt>
    <dgm:pt modelId="{3593A76F-2AF5-4EDE-9E5D-F7CDB86FC251}" type="pres">
      <dgm:prSet presAssocID="{74F07539-BE60-4AB0-88BB-BCDDDF329B45}" presName="descendantText" presStyleLbl="alignAcc1" presStyleIdx="0" presStyleCnt="2">
        <dgm:presLayoutVars>
          <dgm:bulletEnabled val="1"/>
        </dgm:presLayoutVars>
      </dgm:prSet>
      <dgm:spPr/>
      <dgm:t>
        <a:bodyPr/>
        <a:lstStyle/>
        <a:p>
          <a:endParaRPr lang="en-US"/>
        </a:p>
      </dgm:t>
    </dgm:pt>
    <dgm:pt modelId="{FD8F7875-38A8-4469-A8DA-5EC68248CA25}" type="pres">
      <dgm:prSet presAssocID="{A34446CD-D597-4F95-AE48-CB6438E3D986}" presName="sp" presStyleCnt="0"/>
      <dgm:spPr/>
    </dgm:pt>
    <dgm:pt modelId="{7B3FA7C3-7420-4B6A-9D96-42DB092BAE3F}" type="pres">
      <dgm:prSet presAssocID="{B6596FCE-71BB-415C-8872-6D578EAFA90B}" presName="composite" presStyleCnt="0"/>
      <dgm:spPr/>
    </dgm:pt>
    <dgm:pt modelId="{A099F837-2EFB-4066-A7BD-C928454AFD9F}" type="pres">
      <dgm:prSet presAssocID="{B6596FCE-71BB-415C-8872-6D578EAFA90B}" presName="parentText" presStyleLbl="alignNode1" presStyleIdx="1" presStyleCnt="2">
        <dgm:presLayoutVars>
          <dgm:chMax val="1"/>
          <dgm:bulletEnabled val="1"/>
        </dgm:presLayoutVars>
      </dgm:prSet>
      <dgm:spPr/>
      <dgm:t>
        <a:bodyPr/>
        <a:lstStyle/>
        <a:p>
          <a:endParaRPr lang="en-US"/>
        </a:p>
      </dgm:t>
    </dgm:pt>
    <dgm:pt modelId="{72F67032-B025-414E-8C99-419F9F96EF68}" type="pres">
      <dgm:prSet presAssocID="{B6596FCE-71BB-415C-8872-6D578EAFA90B}" presName="descendantText" presStyleLbl="alignAcc1" presStyleIdx="1" presStyleCnt="2">
        <dgm:presLayoutVars>
          <dgm:bulletEnabled val="1"/>
        </dgm:presLayoutVars>
      </dgm:prSet>
      <dgm:spPr/>
      <dgm:t>
        <a:bodyPr/>
        <a:lstStyle/>
        <a:p>
          <a:endParaRPr lang="en-US"/>
        </a:p>
      </dgm:t>
    </dgm:pt>
  </dgm:ptLst>
  <dgm:cxnLst>
    <dgm:cxn modelId="{AF436D78-253E-4ACB-BC05-BBB2F17DAE38}" srcId="{74F07539-BE60-4AB0-88BB-BCDDDF329B45}" destId="{5F1EA6E9-1800-423E-A8D3-25B71323012D}" srcOrd="0" destOrd="0" parTransId="{8DD909BD-12C3-4CAB-A194-7951614B194E}" sibTransId="{7F6FE27C-8BB1-46A0-B5EF-3EBD4FA6D9AF}"/>
    <dgm:cxn modelId="{1C93CBA2-1B8D-4746-9B3D-C173112DD333}" srcId="{F0610F14-DF24-4452-B05B-F4DE35A7AD04}" destId="{74F07539-BE60-4AB0-88BB-BCDDDF329B45}" srcOrd="0" destOrd="0" parTransId="{654ACC65-F34D-4A73-8977-5F9853E09F51}" sibTransId="{A34446CD-D597-4F95-AE48-CB6438E3D986}"/>
    <dgm:cxn modelId="{CA90F186-9F6D-4FE6-9744-FB2CCD8E8CFF}" srcId="{F0610F14-DF24-4452-B05B-F4DE35A7AD04}" destId="{B6596FCE-71BB-415C-8872-6D578EAFA90B}" srcOrd="1" destOrd="0" parTransId="{B7D578C1-88C6-448D-B843-BC1573D439DF}" sibTransId="{8A07B856-8F8F-4701-9C6E-7CA03707478E}"/>
    <dgm:cxn modelId="{EA5411EE-2646-49A9-B21B-D29E57E2F408}" type="presOf" srcId="{F0610F14-DF24-4452-B05B-F4DE35A7AD04}" destId="{C6DDA91E-E938-480B-B92D-6E82D4AADEEF}" srcOrd="0" destOrd="0" presId="urn:microsoft.com/office/officeart/2005/8/layout/chevron2"/>
    <dgm:cxn modelId="{BE57ACD7-F6AB-4CCB-B390-DBD4C1029114}" type="presOf" srcId="{B6596FCE-71BB-415C-8872-6D578EAFA90B}" destId="{A099F837-2EFB-4066-A7BD-C928454AFD9F}" srcOrd="0" destOrd="0" presId="urn:microsoft.com/office/officeart/2005/8/layout/chevron2"/>
    <dgm:cxn modelId="{6D6278B1-626B-44AC-A013-F168349399D6}" type="presOf" srcId="{F5B198CA-13EF-4995-8F04-2DE85508B4B8}" destId="{3593A76F-2AF5-4EDE-9E5D-F7CDB86FC251}" srcOrd="0" destOrd="1" presId="urn:microsoft.com/office/officeart/2005/8/layout/chevron2"/>
    <dgm:cxn modelId="{64F2FA1E-A21D-4435-8007-2FC1918CAFD9}" srcId="{B6596FCE-71BB-415C-8872-6D578EAFA90B}" destId="{DF8165CC-1108-4A16-A2F6-7C5FB32B6841}" srcOrd="0" destOrd="0" parTransId="{B48F10F6-5D62-436B-A799-4779B655B174}" sibTransId="{B18BD2B4-34E9-49CD-A5A8-D970E2430F03}"/>
    <dgm:cxn modelId="{00C273F8-2551-46C6-83EC-38C60587FC5D}" srcId="{74F07539-BE60-4AB0-88BB-BCDDDF329B45}" destId="{F5B198CA-13EF-4995-8F04-2DE85508B4B8}" srcOrd="1" destOrd="0" parTransId="{AAA2103B-CAE9-4C4B-85A2-088530C68390}" sibTransId="{EE1FF3F9-3D1C-4E0F-AC1D-58E740E8D719}"/>
    <dgm:cxn modelId="{C8E30D9B-E137-4B66-9939-02E689F83CBE}" type="presOf" srcId="{74F07539-BE60-4AB0-88BB-BCDDDF329B45}" destId="{AE33894E-251E-4E1B-9A4C-7BB28006F3C5}" srcOrd="0" destOrd="0" presId="urn:microsoft.com/office/officeart/2005/8/layout/chevron2"/>
    <dgm:cxn modelId="{36FBFD99-541A-4EDA-B100-A26D210F4F4C}" type="presOf" srcId="{5F1EA6E9-1800-423E-A8D3-25B71323012D}" destId="{3593A76F-2AF5-4EDE-9E5D-F7CDB86FC251}" srcOrd="0" destOrd="0" presId="urn:microsoft.com/office/officeart/2005/8/layout/chevron2"/>
    <dgm:cxn modelId="{BAFC883D-9866-4A0C-9F4C-9F73233D90B9}" type="presOf" srcId="{FE5B966D-B4DA-436F-83CF-52006E80F7AD}" destId="{72F67032-B025-414E-8C99-419F9F96EF68}" srcOrd="0" destOrd="1" presId="urn:microsoft.com/office/officeart/2005/8/layout/chevron2"/>
    <dgm:cxn modelId="{2E33A698-43E2-4BC7-9221-F7780D10AD9A}" type="presOf" srcId="{DF8165CC-1108-4A16-A2F6-7C5FB32B6841}" destId="{72F67032-B025-414E-8C99-419F9F96EF68}" srcOrd="0" destOrd="0" presId="urn:microsoft.com/office/officeart/2005/8/layout/chevron2"/>
    <dgm:cxn modelId="{89E4AF53-56B6-47EB-988F-6FB46CB54C7A}" srcId="{B6596FCE-71BB-415C-8872-6D578EAFA90B}" destId="{FE5B966D-B4DA-436F-83CF-52006E80F7AD}" srcOrd="1" destOrd="0" parTransId="{7F3A857A-535E-44B9-9532-8BAA6D6301C5}" sibTransId="{A7051AC9-15CE-4FDD-976B-A4F1C9D3D971}"/>
    <dgm:cxn modelId="{7F402C64-CFE1-45EB-B2BD-ACF0DA1FAE8A}" type="presParOf" srcId="{C6DDA91E-E938-480B-B92D-6E82D4AADEEF}" destId="{368EAE49-9275-4E91-8528-381276737725}" srcOrd="0" destOrd="0" presId="urn:microsoft.com/office/officeart/2005/8/layout/chevron2"/>
    <dgm:cxn modelId="{33A5DD3A-BCEB-4818-9614-4892F7FF9993}" type="presParOf" srcId="{368EAE49-9275-4E91-8528-381276737725}" destId="{AE33894E-251E-4E1B-9A4C-7BB28006F3C5}" srcOrd="0" destOrd="0" presId="urn:microsoft.com/office/officeart/2005/8/layout/chevron2"/>
    <dgm:cxn modelId="{A1C2E28E-27EB-47B4-A0B6-A710865A1C7C}" type="presParOf" srcId="{368EAE49-9275-4E91-8528-381276737725}" destId="{3593A76F-2AF5-4EDE-9E5D-F7CDB86FC251}" srcOrd="1" destOrd="0" presId="urn:microsoft.com/office/officeart/2005/8/layout/chevron2"/>
    <dgm:cxn modelId="{92EF92E1-F088-459D-9262-7D219198DB43}" type="presParOf" srcId="{C6DDA91E-E938-480B-B92D-6E82D4AADEEF}" destId="{FD8F7875-38A8-4469-A8DA-5EC68248CA25}" srcOrd="1" destOrd="0" presId="urn:microsoft.com/office/officeart/2005/8/layout/chevron2"/>
    <dgm:cxn modelId="{0DBA556B-6B3A-437C-8993-599940F0D557}" type="presParOf" srcId="{C6DDA91E-E938-480B-B92D-6E82D4AADEEF}" destId="{7B3FA7C3-7420-4B6A-9D96-42DB092BAE3F}" srcOrd="2" destOrd="0" presId="urn:microsoft.com/office/officeart/2005/8/layout/chevron2"/>
    <dgm:cxn modelId="{EDCAA6F6-834A-4E83-AF3F-7E224AEC6906}" type="presParOf" srcId="{7B3FA7C3-7420-4B6A-9D96-42DB092BAE3F}" destId="{A099F837-2EFB-4066-A7BD-C928454AFD9F}" srcOrd="0" destOrd="0" presId="urn:microsoft.com/office/officeart/2005/8/layout/chevron2"/>
    <dgm:cxn modelId="{2D3155E5-B3FD-4C2E-AEEF-107BF668D802}" type="presParOf" srcId="{7B3FA7C3-7420-4B6A-9D96-42DB092BAE3F}" destId="{72F67032-B025-414E-8C99-419F9F96EF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E634BB-B818-424F-9ACF-19E03EE3A944}"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49D47B4F-077F-4348-B6B3-07B9372D4727}">
      <dgm:prSet/>
      <dgm:spPr/>
      <dgm:t>
        <a:bodyPr/>
        <a:lstStyle/>
        <a:p>
          <a:pPr rtl="0"/>
          <a:r>
            <a:rPr lang="en-US" smtClean="0"/>
            <a:t>Ephesians 5:15-18</a:t>
          </a:r>
          <a:endParaRPr lang="en-US"/>
        </a:p>
      </dgm:t>
    </dgm:pt>
    <dgm:pt modelId="{BE58878B-F61A-4993-BD5A-F1C8E92FDBA5}" type="parTrans" cxnId="{66B559D8-B6DF-4BDB-A3DA-F168A348267C}">
      <dgm:prSet/>
      <dgm:spPr/>
      <dgm:t>
        <a:bodyPr/>
        <a:lstStyle/>
        <a:p>
          <a:endParaRPr lang="en-US"/>
        </a:p>
      </dgm:t>
    </dgm:pt>
    <dgm:pt modelId="{F6547F14-8845-4755-A03E-2B065225D4E0}" type="sibTrans" cxnId="{66B559D8-B6DF-4BDB-A3DA-F168A348267C}">
      <dgm:prSet/>
      <dgm:spPr/>
      <dgm:t>
        <a:bodyPr/>
        <a:lstStyle/>
        <a:p>
          <a:endParaRPr lang="en-US"/>
        </a:p>
      </dgm:t>
    </dgm:pt>
    <dgm:pt modelId="{13C178EF-5802-46F9-B4C0-736C34DF4386}">
      <dgm:prSet/>
      <dgm:spPr/>
      <dgm:t>
        <a:bodyPr/>
        <a:lstStyle/>
        <a:p>
          <a:pPr rtl="0"/>
          <a:r>
            <a:rPr lang="en-US" smtClean="0"/>
            <a:t>The command here is interesting in light of other passages discussing the Holy Spirit</a:t>
          </a:r>
          <a:endParaRPr lang="en-US"/>
        </a:p>
      </dgm:t>
    </dgm:pt>
    <dgm:pt modelId="{407495BF-8195-4071-907B-F9FFA842AF28}" type="parTrans" cxnId="{A98D8D6F-00A1-4FAC-8D0E-1DB42378B6E9}">
      <dgm:prSet/>
      <dgm:spPr/>
      <dgm:t>
        <a:bodyPr/>
        <a:lstStyle/>
        <a:p>
          <a:endParaRPr lang="en-US"/>
        </a:p>
      </dgm:t>
    </dgm:pt>
    <dgm:pt modelId="{88809E61-CC60-47E1-8EA4-800646A47E76}" type="sibTrans" cxnId="{A98D8D6F-00A1-4FAC-8D0E-1DB42378B6E9}">
      <dgm:prSet/>
      <dgm:spPr/>
      <dgm:t>
        <a:bodyPr/>
        <a:lstStyle/>
        <a:p>
          <a:endParaRPr lang="en-US"/>
        </a:p>
      </dgm:t>
    </dgm:pt>
    <dgm:pt modelId="{D4A7F828-D6F5-4B15-9263-9577AAF9F95E}">
      <dgm:prSet/>
      <dgm:spPr/>
      <dgm:t>
        <a:bodyPr/>
        <a:lstStyle/>
        <a:p>
          <a:pPr rtl="0"/>
          <a:r>
            <a:rPr lang="en-US" smtClean="0"/>
            <a:t>We are never told to be baptized by the Holy Spirit</a:t>
          </a:r>
          <a:endParaRPr lang="en-US"/>
        </a:p>
      </dgm:t>
    </dgm:pt>
    <dgm:pt modelId="{E9A5DABA-F809-4797-B1D0-02A684E8B456}" type="parTrans" cxnId="{11B01096-D9D8-4BBC-BBA8-C232EDA96D70}">
      <dgm:prSet/>
      <dgm:spPr/>
      <dgm:t>
        <a:bodyPr/>
        <a:lstStyle/>
        <a:p>
          <a:endParaRPr lang="en-US"/>
        </a:p>
      </dgm:t>
    </dgm:pt>
    <dgm:pt modelId="{018D0B72-AD8D-4814-8AAC-93D177F4E16A}" type="sibTrans" cxnId="{11B01096-D9D8-4BBC-BBA8-C232EDA96D70}">
      <dgm:prSet/>
      <dgm:spPr/>
      <dgm:t>
        <a:bodyPr/>
        <a:lstStyle/>
        <a:p>
          <a:endParaRPr lang="en-US"/>
        </a:p>
      </dgm:t>
    </dgm:pt>
    <dgm:pt modelId="{4FDB0175-3203-47D4-A8A9-8F791A939A0B}">
      <dgm:prSet/>
      <dgm:spPr/>
      <dgm:t>
        <a:bodyPr/>
        <a:lstStyle/>
        <a:p>
          <a:pPr rtl="0"/>
          <a:r>
            <a:rPr lang="en-US" smtClean="0"/>
            <a:t>In fact, much of what the Bible says about the Holy Spirit is not put in the sense of a command but rather, this is what the Spirit offers….except here</a:t>
          </a:r>
          <a:endParaRPr lang="en-US"/>
        </a:p>
      </dgm:t>
    </dgm:pt>
    <dgm:pt modelId="{AE76F98D-4C46-4EF0-998C-529455249C7E}" type="parTrans" cxnId="{9BFD5EBD-F3CC-46C3-84D1-B478794B274F}">
      <dgm:prSet/>
      <dgm:spPr/>
      <dgm:t>
        <a:bodyPr/>
        <a:lstStyle/>
        <a:p>
          <a:endParaRPr lang="en-US"/>
        </a:p>
      </dgm:t>
    </dgm:pt>
    <dgm:pt modelId="{2DC149F2-A661-42F9-9F26-9C4DD9C1EC8D}" type="sibTrans" cxnId="{9BFD5EBD-F3CC-46C3-84D1-B478794B274F}">
      <dgm:prSet/>
      <dgm:spPr/>
      <dgm:t>
        <a:bodyPr/>
        <a:lstStyle/>
        <a:p>
          <a:endParaRPr lang="en-US"/>
        </a:p>
      </dgm:t>
    </dgm:pt>
    <dgm:pt modelId="{30FB9993-B489-4DEE-93A9-FA4BB85088A6}">
      <dgm:prSet/>
      <dgm:spPr/>
      <dgm:t>
        <a:bodyPr/>
        <a:lstStyle/>
        <a:p>
          <a:pPr rtl="0"/>
          <a:r>
            <a:rPr lang="en-US" dirty="0" smtClean="0"/>
            <a:t>It is interesting that the filing of the Spirit is compared to being drunk with wine</a:t>
          </a:r>
          <a:endParaRPr lang="en-US" dirty="0"/>
        </a:p>
      </dgm:t>
    </dgm:pt>
    <dgm:pt modelId="{6DCC846B-2A87-4E17-8FB3-1F5C07C331CE}" type="parTrans" cxnId="{A843B65D-0EA1-4062-AF46-4AF62693B2CD}">
      <dgm:prSet/>
      <dgm:spPr/>
      <dgm:t>
        <a:bodyPr/>
        <a:lstStyle/>
        <a:p>
          <a:endParaRPr lang="en-US"/>
        </a:p>
      </dgm:t>
    </dgm:pt>
    <dgm:pt modelId="{63A9275B-23A7-4529-936B-CEC4F9EFA4D5}" type="sibTrans" cxnId="{A843B65D-0EA1-4062-AF46-4AF62693B2CD}">
      <dgm:prSet/>
      <dgm:spPr/>
      <dgm:t>
        <a:bodyPr/>
        <a:lstStyle/>
        <a:p>
          <a:endParaRPr lang="en-US"/>
        </a:p>
      </dgm:t>
    </dgm:pt>
    <dgm:pt modelId="{4DE329CD-8504-4CDF-8E3F-66428ECDC74F}" type="pres">
      <dgm:prSet presAssocID="{74E634BB-B818-424F-9ACF-19E03EE3A944}" presName="Name0" presStyleCnt="0">
        <dgm:presLayoutVars>
          <dgm:dir/>
          <dgm:animLvl val="lvl"/>
          <dgm:resizeHandles val="exact"/>
        </dgm:presLayoutVars>
      </dgm:prSet>
      <dgm:spPr/>
      <dgm:t>
        <a:bodyPr/>
        <a:lstStyle/>
        <a:p>
          <a:endParaRPr lang="en-US"/>
        </a:p>
      </dgm:t>
    </dgm:pt>
    <dgm:pt modelId="{432F7D91-A285-4EAE-B1C6-024FA04C18BC}" type="pres">
      <dgm:prSet presAssocID="{49D47B4F-077F-4348-B6B3-07B9372D4727}" presName="linNode" presStyleCnt="0"/>
      <dgm:spPr/>
    </dgm:pt>
    <dgm:pt modelId="{852BA7FE-EE73-429F-967F-067A7010A9C8}" type="pres">
      <dgm:prSet presAssocID="{49D47B4F-077F-4348-B6B3-07B9372D4727}" presName="parentText" presStyleLbl="node1" presStyleIdx="0" presStyleCnt="1">
        <dgm:presLayoutVars>
          <dgm:chMax val="1"/>
          <dgm:bulletEnabled val="1"/>
        </dgm:presLayoutVars>
      </dgm:prSet>
      <dgm:spPr/>
      <dgm:t>
        <a:bodyPr/>
        <a:lstStyle/>
        <a:p>
          <a:endParaRPr lang="en-US"/>
        </a:p>
      </dgm:t>
    </dgm:pt>
    <dgm:pt modelId="{270919B5-1808-45BF-B6D9-6A5AEFFBCF1F}" type="pres">
      <dgm:prSet presAssocID="{49D47B4F-077F-4348-B6B3-07B9372D4727}" presName="descendantText" presStyleLbl="alignAccFollowNode1" presStyleIdx="0" presStyleCnt="1">
        <dgm:presLayoutVars>
          <dgm:bulletEnabled val="1"/>
        </dgm:presLayoutVars>
      </dgm:prSet>
      <dgm:spPr/>
      <dgm:t>
        <a:bodyPr/>
        <a:lstStyle/>
        <a:p>
          <a:endParaRPr lang="en-US"/>
        </a:p>
      </dgm:t>
    </dgm:pt>
  </dgm:ptLst>
  <dgm:cxnLst>
    <dgm:cxn modelId="{9BFD5EBD-F3CC-46C3-84D1-B478794B274F}" srcId="{13C178EF-5802-46F9-B4C0-736C34DF4386}" destId="{4FDB0175-3203-47D4-A8A9-8F791A939A0B}" srcOrd="1" destOrd="0" parTransId="{AE76F98D-4C46-4EF0-998C-529455249C7E}" sibTransId="{2DC149F2-A661-42F9-9F26-9C4DD9C1EC8D}"/>
    <dgm:cxn modelId="{8A2A2392-9153-4D53-B571-470C2E1B4619}" type="presOf" srcId="{4FDB0175-3203-47D4-A8A9-8F791A939A0B}" destId="{270919B5-1808-45BF-B6D9-6A5AEFFBCF1F}" srcOrd="0" destOrd="2" presId="urn:microsoft.com/office/officeart/2005/8/layout/vList5"/>
    <dgm:cxn modelId="{40B863A6-62DB-46B5-8509-F340493B526A}" type="presOf" srcId="{13C178EF-5802-46F9-B4C0-736C34DF4386}" destId="{270919B5-1808-45BF-B6D9-6A5AEFFBCF1F}" srcOrd="0" destOrd="0" presId="urn:microsoft.com/office/officeart/2005/8/layout/vList5"/>
    <dgm:cxn modelId="{A843B65D-0EA1-4062-AF46-4AF62693B2CD}" srcId="{49D47B4F-077F-4348-B6B3-07B9372D4727}" destId="{30FB9993-B489-4DEE-93A9-FA4BB85088A6}" srcOrd="1" destOrd="0" parTransId="{6DCC846B-2A87-4E17-8FB3-1F5C07C331CE}" sibTransId="{63A9275B-23A7-4529-936B-CEC4F9EFA4D5}"/>
    <dgm:cxn modelId="{66B559D8-B6DF-4BDB-A3DA-F168A348267C}" srcId="{74E634BB-B818-424F-9ACF-19E03EE3A944}" destId="{49D47B4F-077F-4348-B6B3-07B9372D4727}" srcOrd="0" destOrd="0" parTransId="{BE58878B-F61A-4993-BD5A-F1C8E92FDBA5}" sibTransId="{F6547F14-8845-4755-A03E-2B065225D4E0}"/>
    <dgm:cxn modelId="{A98D8D6F-00A1-4FAC-8D0E-1DB42378B6E9}" srcId="{49D47B4F-077F-4348-B6B3-07B9372D4727}" destId="{13C178EF-5802-46F9-B4C0-736C34DF4386}" srcOrd="0" destOrd="0" parTransId="{407495BF-8195-4071-907B-F9FFA842AF28}" sibTransId="{88809E61-CC60-47E1-8EA4-800646A47E76}"/>
    <dgm:cxn modelId="{C3C6C83E-6AC3-4EAD-B2B7-1789B922E4C8}" type="presOf" srcId="{D4A7F828-D6F5-4B15-9263-9577AAF9F95E}" destId="{270919B5-1808-45BF-B6D9-6A5AEFFBCF1F}" srcOrd="0" destOrd="1" presId="urn:microsoft.com/office/officeart/2005/8/layout/vList5"/>
    <dgm:cxn modelId="{F13C99D3-8BE9-4ABC-A11B-67BFD93602B3}" type="presOf" srcId="{30FB9993-B489-4DEE-93A9-FA4BB85088A6}" destId="{270919B5-1808-45BF-B6D9-6A5AEFFBCF1F}" srcOrd="0" destOrd="3" presId="urn:microsoft.com/office/officeart/2005/8/layout/vList5"/>
    <dgm:cxn modelId="{11B01096-D9D8-4BBC-BBA8-C232EDA96D70}" srcId="{13C178EF-5802-46F9-B4C0-736C34DF4386}" destId="{D4A7F828-D6F5-4B15-9263-9577AAF9F95E}" srcOrd="0" destOrd="0" parTransId="{E9A5DABA-F809-4797-B1D0-02A684E8B456}" sibTransId="{018D0B72-AD8D-4814-8AAC-93D177F4E16A}"/>
    <dgm:cxn modelId="{66AA6A9A-0D89-4032-BC59-1D9EE040C167}" type="presOf" srcId="{49D47B4F-077F-4348-B6B3-07B9372D4727}" destId="{852BA7FE-EE73-429F-967F-067A7010A9C8}" srcOrd="0" destOrd="0" presId="urn:microsoft.com/office/officeart/2005/8/layout/vList5"/>
    <dgm:cxn modelId="{D43052DA-AE67-492A-9A67-138BAE1F3A45}" type="presOf" srcId="{74E634BB-B818-424F-9ACF-19E03EE3A944}" destId="{4DE329CD-8504-4CDF-8E3F-66428ECDC74F}" srcOrd="0" destOrd="0" presId="urn:microsoft.com/office/officeart/2005/8/layout/vList5"/>
    <dgm:cxn modelId="{4207B2F8-2111-457B-9D09-5F1427B41B71}" type="presParOf" srcId="{4DE329CD-8504-4CDF-8E3F-66428ECDC74F}" destId="{432F7D91-A285-4EAE-B1C6-024FA04C18BC}" srcOrd="0" destOrd="0" presId="urn:microsoft.com/office/officeart/2005/8/layout/vList5"/>
    <dgm:cxn modelId="{BDB793F9-7BC6-467F-AFD3-B9BA0D28E04E}" type="presParOf" srcId="{432F7D91-A285-4EAE-B1C6-024FA04C18BC}" destId="{852BA7FE-EE73-429F-967F-067A7010A9C8}" srcOrd="0" destOrd="0" presId="urn:microsoft.com/office/officeart/2005/8/layout/vList5"/>
    <dgm:cxn modelId="{2FEE3357-3522-4765-8F94-3205D350A738}" type="presParOf" srcId="{432F7D91-A285-4EAE-B1C6-024FA04C18BC}" destId="{270919B5-1808-45BF-B6D9-6A5AEFFBCF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2E8FE0-1FCF-487E-92D0-11F6CC0583EA}" type="doc">
      <dgm:prSet loTypeId="urn:microsoft.com/office/officeart/2005/8/layout/venn1" loCatId="relationship" qsTypeId="urn:microsoft.com/office/officeart/2005/8/quickstyle/3d1" qsCatId="3D" csTypeId="urn:microsoft.com/office/officeart/2005/8/colors/accent1_2" csCatId="accent1"/>
      <dgm:spPr/>
      <dgm:t>
        <a:bodyPr/>
        <a:lstStyle/>
        <a:p>
          <a:endParaRPr lang="en-US"/>
        </a:p>
      </dgm:t>
    </dgm:pt>
    <dgm:pt modelId="{54866DA1-0F61-40E2-86FC-2F7BCE9E6303}">
      <dgm:prSet/>
      <dgm:spPr/>
      <dgm:t>
        <a:bodyPr/>
        <a:lstStyle/>
        <a:p>
          <a:pPr rtl="0"/>
          <a:r>
            <a:rPr lang="en-US" smtClean="0"/>
            <a:t>Ephesians 5:15-18</a:t>
          </a:r>
          <a:endParaRPr lang="en-US"/>
        </a:p>
      </dgm:t>
    </dgm:pt>
    <dgm:pt modelId="{BCEAF876-EB5E-4440-B087-9C60805D5216}" type="parTrans" cxnId="{FAFB4BF8-13C5-40AF-9C6B-FBD96E3C1AAB}">
      <dgm:prSet/>
      <dgm:spPr/>
      <dgm:t>
        <a:bodyPr/>
        <a:lstStyle/>
        <a:p>
          <a:endParaRPr lang="en-US"/>
        </a:p>
      </dgm:t>
    </dgm:pt>
    <dgm:pt modelId="{087B19A0-B79C-4B8F-B04E-266AB6F103DB}" type="sibTrans" cxnId="{FAFB4BF8-13C5-40AF-9C6B-FBD96E3C1AAB}">
      <dgm:prSet/>
      <dgm:spPr/>
      <dgm:t>
        <a:bodyPr/>
        <a:lstStyle/>
        <a:p>
          <a:endParaRPr lang="en-US"/>
        </a:p>
      </dgm:t>
    </dgm:pt>
    <dgm:pt modelId="{21A78CA5-387F-4812-8B29-073E4C20EC2B}">
      <dgm:prSet/>
      <dgm:spPr/>
      <dgm:t>
        <a:bodyPr/>
        <a:lstStyle/>
        <a:p>
          <a:pPr rtl="0"/>
          <a:r>
            <a:rPr lang="en-US" smtClean="0"/>
            <a:t>So instead of being drunk, filled or controlled by alcohol, Paul says be filled with the Spirit</a:t>
          </a:r>
          <a:endParaRPr lang="en-US"/>
        </a:p>
      </dgm:t>
    </dgm:pt>
    <dgm:pt modelId="{16E113A6-62AF-42AA-8F64-20AFFF7B3CB4}" type="parTrans" cxnId="{9DED1010-D62F-485D-9976-B4EEFD36EFC8}">
      <dgm:prSet/>
      <dgm:spPr/>
      <dgm:t>
        <a:bodyPr/>
        <a:lstStyle/>
        <a:p>
          <a:endParaRPr lang="en-US"/>
        </a:p>
      </dgm:t>
    </dgm:pt>
    <dgm:pt modelId="{228FE2D3-EF6E-4436-AE6C-4E6A44410AA4}" type="sibTrans" cxnId="{9DED1010-D62F-485D-9976-B4EEFD36EFC8}">
      <dgm:prSet/>
      <dgm:spPr/>
      <dgm:t>
        <a:bodyPr/>
        <a:lstStyle/>
        <a:p>
          <a:endParaRPr lang="en-US"/>
        </a:p>
      </dgm:t>
    </dgm:pt>
    <dgm:pt modelId="{6237D414-0AE8-4BDB-BA0F-82F7DE4EA1FC}">
      <dgm:prSet/>
      <dgm:spPr/>
      <dgm:t>
        <a:bodyPr/>
        <a:lstStyle/>
        <a:p>
          <a:pPr rtl="0"/>
          <a:r>
            <a:rPr lang="en-US" smtClean="0"/>
            <a:t>The word fill here means to fill up, to cause to abound, to furnish or supply- literally to flood, to diffuse without</a:t>
          </a:r>
          <a:endParaRPr lang="en-US"/>
        </a:p>
      </dgm:t>
    </dgm:pt>
    <dgm:pt modelId="{DED75BCC-8BCB-4FE9-B5A9-CAF72FE6C328}" type="parTrans" cxnId="{43A2B3F1-32E8-404E-B745-C15CB4D1D4FA}">
      <dgm:prSet/>
      <dgm:spPr/>
      <dgm:t>
        <a:bodyPr/>
        <a:lstStyle/>
        <a:p>
          <a:endParaRPr lang="en-US"/>
        </a:p>
      </dgm:t>
    </dgm:pt>
    <dgm:pt modelId="{C2C152A6-6A9C-46DF-B483-BF926C119C5E}" type="sibTrans" cxnId="{43A2B3F1-32E8-404E-B745-C15CB4D1D4FA}">
      <dgm:prSet/>
      <dgm:spPr/>
      <dgm:t>
        <a:bodyPr/>
        <a:lstStyle/>
        <a:p>
          <a:endParaRPr lang="en-US"/>
        </a:p>
      </dgm:t>
    </dgm:pt>
    <dgm:pt modelId="{549B8AB3-0412-497F-805D-65CB22020311}">
      <dgm:prSet/>
      <dgm:spPr/>
      <dgm:t>
        <a:bodyPr/>
        <a:lstStyle/>
        <a:p>
          <a:pPr rtl="0"/>
          <a:r>
            <a:rPr lang="en-US" dirty="0" smtClean="0"/>
            <a:t>But like the wine, it not only points to a quantity of filling but also the quality or the control that comes with the Spirit</a:t>
          </a:r>
          <a:endParaRPr lang="en-US" dirty="0"/>
        </a:p>
      </dgm:t>
    </dgm:pt>
    <dgm:pt modelId="{01E582B7-186A-472D-8C30-8439A7291723}" type="parTrans" cxnId="{89A8A841-B063-4978-B983-D138CC989576}">
      <dgm:prSet/>
      <dgm:spPr/>
      <dgm:t>
        <a:bodyPr/>
        <a:lstStyle/>
        <a:p>
          <a:endParaRPr lang="en-US"/>
        </a:p>
      </dgm:t>
    </dgm:pt>
    <dgm:pt modelId="{2D895D13-4E64-462C-9C76-39252B40FF3B}" type="sibTrans" cxnId="{89A8A841-B063-4978-B983-D138CC989576}">
      <dgm:prSet/>
      <dgm:spPr/>
      <dgm:t>
        <a:bodyPr/>
        <a:lstStyle/>
        <a:p>
          <a:endParaRPr lang="en-US"/>
        </a:p>
      </dgm:t>
    </dgm:pt>
    <dgm:pt modelId="{7BB802BD-681A-4237-8286-37B84113AF31}" type="pres">
      <dgm:prSet presAssocID="{FA2E8FE0-1FCF-487E-92D0-11F6CC0583EA}" presName="compositeShape" presStyleCnt="0">
        <dgm:presLayoutVars>
          <dgm:chMax val="7"/>
          <dgm:dir/>
          <dgm:resizeHandles val="exact"/>
        </dgm:presLayoutVars>
      </dgm:prSet>
      <dgm:spPr/>
      <dgm:t>
        <a:bodyPr/>
        <a:lstStyle/>
        <a:p>
          <a:endParaRPr lang="en-US"/>
        </a:p>
      </dgm:t>
    </dgm:pt>
    <dgm:pt modelId="{C89F0EE7-BAA7-407E-A0E9-83CB224ABF29}" type="pres">
      <dgm:prSet presAssocID="{54866DA1-0F61-40E2-86FC-2F7BCE9E6303}" presName="circ1TxSh" presStyleLbl="vennNode1" presStyleIdx="0" presStyleCnt="1"/>
      <dgm:spPr/>
      <dgm:t>
        <a:bodyPr/>
        <a:lstStyle/>
        <a:p>
          <a:endParaRPr lang="en-US"/>
        </a:p>
      </dgm:t>
    </dgm:pt>
  </dgm:ptLst>
  <dgm:cxnLst>
    <dgm:cxn modelId="{D151E9B8-E7FE-47DC-AED8-C09D11A295B0}" type="presOf" srcId="{54866DA1-0F61-40E2-86FC-2F7BCE9E6303}" destId="{C89F0EE7-BAA7-407E-A0E9-83CB224ABF29}" srcOrd="0" destOrd="0" presId="urn:microsoft.com/office/officeart/2005/8/layout/venn1"/>
    <dgm:cxn modelId="{2ECED7BE-86B3-4239-95F5-93488875229A}" type="presOf" srcId="{21A78CA5-387F-4812-8B29-073E4C20EC2B}" destId="{C89F0EE7-BAA7-407E-A0E9-83CB224ABF29}" srcOrd="0" destOrd="1" presId="urn:microsoft.com/office/officeart/2005/8/layout/venn1"/>
    <dgm:cxn modelId="{9DED1010-D62F-485D-9976-B4EEFD36EFC8}" srcId="{54866DA1-0F61-40E2-86FC-2F7BCE9E6303}" destId="{21A78CA5-387F-4812-8B29-073E4C20EC2B}" srcOrd="0" destOrd="0" parTransId="{16E113A6-62AF-42AA-8F64-20AFFF7B3CB4}" sibTransId="{228FE2D3-EF6E-4436-AE6C-4E6A44410AA4}"/>
    <dgm:cxn modelId="{2D42D36E-750A-46A8-B163-6E2945FF68AF}" type="presOf" srcId="{549B8AB3-0412-497F-805D-65CB22020311}" destId="{C89F0EE7-BAA7-407E-A0E9-83CB224ABF29}" srcOrd="0" destOrd="3" presId="urn:microsoft.com/office/officeart/2005/8/layout/venn1"/>
    <dgm:cxn modelId="{43A2B3F1-32E8-404E-B745-C15CB4D1D4FA}" srcId="{54866DA1-0F61-40E2-86FC-2F7BCE9E6303}" destId="{6237D414-0AE8-4BDB-BA0F-82F7DE4EA1FC}" srcOrd="1" destOrd="0" parTransId="{DED75BCC-8BCB-4FE9-B5A9-CAF72FE6C328}" sibTransId="{C2C152A6-6A9C-46DF-B483-BF926C119C5E}"/>
    <dgm:cxn modelId="{FAFB4BF8-13C5-40AF-9C6B-FBD96E3C1AAB}" srcId="{FA2E8FE0-1FCF-487E-92D0-11F6CC0583EA}" destId="{54866DA1-0F61-40E2-86FC-2F7BCE9E6303}" srcOrd="0" destOrd="0" parTransId="{BCEAF876-EB5E-4440-B087-9C60805D5216}" sibTransId="{087B19A0-B79C-4B8F-B04E-266AB6F103DB}"/>
    <dgm:cxn modelId="{2C3C06AE-7245-4747-9B4C-1D906C848B11}" type="presOf" srcId="{FA2E8FE0-1FCF-487E-92D0-11F6CC0583EA}" destId="{7BB802BD-681A-4237-8286-37B84113AF31}" srcOrd="0" destOrd="0" presId="urn:microsoft.com/office/officeart/2005/8/layout/venn1"/>
    <dgm:cxn modelId="{89A8A841-B063-4978-B983-D138CC989576}" srcId="{54866DA1-0F61-40E2-86FC-2F7BCE9E6303}" destId="{549B8AB3-0412-497F-805D-65CB22020311}" srcOrd="2" destOrd="0" parTransId="{01E582B7-186A-472D-8C30-8439A7291723}" sibTransId="{2D895D13-4E64-462C-9C76-39252B40FF3B}"/>
    <dgm:cxn modelId="{82F0006E-82EB-40A3-82D7-E457FA6A9ABB}" type="presOf" srcId="{6237D414-0AE8-4BDB-BA0F-82F7DE4EA1FC}" destId="{C89F0EE7-BAA7-407E-A0E9-83CB224ABF29}" srcOrd="0" destOrd="2" presId="urn:microsoft.com/office/officeart/2005/8/layout/venn1"/>
    <dgm:cxn modelId="{02E4A334-899A-4A33-8DD6-35537E442ABA}" type="presParOf" srcId="{7BB802BD-681A-4237-8286-37B84113AF31}" destId="{C89F0EE7-BAA7-407E-A0E9-83CB224ABF2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841AF5-5A61-46D2-B403-E9A44BFC32C0}"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en-US"/>
        </a:p>
      </dgm:t>
    </dgm:pt>
    <dgm:pt modelId="{5C5EB31A-EF8F-4310-B170-E779D312CB8B}">
      <dgm:prSet/>
      <dgm:spPr/>
      <dgm:t>
        <a:bodyPr/>
        <a:lstStyle/>
        <a:p>
          <a:pPr rtl="0"/>
          <a:r>
            <a:rPr lang="en-US" smtClean="0"/>
            <a:t>So how are we filled or controlled by the Spirit?</a:t>
          </a:r>
          <a:endParaRPr lang="en-US"/>
        </a:p>
      </dgm:t>
    </dgm:pt>
    <dgm:pt modelId="{722DAAF7-B093-4CB3-BA0E-645B743F1DFE}" type="parTrans" cxnId="{998EB526-F319-4635-872E-A90D2AB5E8FC}">
      <dgm:prSet/>
      <dgm:spPr/>
      <dgm:t>
        <a:bodyPr/>
        <a:lstStyle/>
        <a:p>
          <a:endParaRPr lang="en-US"/>
        </a:p>
      </dgm:t>
    </dgm:pt>
    <dgm:pt modelId="{14CD26BA-5006-4D86-B2A9-22D8DB4B77BB}" type="sibTrans" cxnId="{998EB526-F319-4635-872E-A90D2AB5E8FC}">
      <dgm:prSet/>
      <dgm:spPr/>
      <dgm:t>
        <a:bodyPr/>
        <a:lstStyle/>
        <a:p>
          <a:endParaRPr lang="en-US"/>
        </a:p>
      </dgm:t>
    </dgm:pt>
    <dgm:pt modelId="{A52DB55E-8509-4353-A540-D319F46958DB}">
      <dgm:prSet/>
      <dgm:spPr/>
      <dgm:t>
        <a:bodyPr/>
        <a:lstStyle/>
        <a:p>
          <a:pPr rtl="0"/>
          <a:r>
            <a:rPr lang="en-US" dirty="0" smtClean="0"/>
            <a:t>Yielded- </a:t>
          </a:r>
          <a:r>
            <a:rPr lang="en-US" dirty="0" smtClean="0"/>
            <a:t>faith, intention and choice- Romans 8:5</a:t>
          </a:r>
          <a:endParaRPr lang="en-US" dirty="0"/>
        </a:p>
      </dgm:t>
    </dgm:pt>
    <dgm:pt modelId="{0B3E5C08-7B21-4516-AC4C-0255C5FE0DB9}" type="parTrans" cxnId="{F1B90032-AD40-4E4D-8204-E6C2B37A12B0}">
      <dgm:prSet/>
      <dgm:spPr/>
      <dgm:t>
        <a:bodyPr/>
        <a:lstStyle/>
        <a:p>
          <a:endParaRPr lang="en-US"/>
        </a:p>
      </dgm:t>
    </dgm:pt>
    <dgm:pt modelId="{59127C2A-735B-45F5-A45A-7A51F6863C3D}" type="sibTrans" cxnId="{F1B90032-AD40-4E4D-8204-E6C2B37A12B0}">
      <dgm:prSet/>
      <dgm:spPr/>
      <dgm:t>
        <a:bodyPr/>
        <a:lstStyle/>
        <a:p>
          <a:endParaRPr lang="en-US"/>
        </a:p>
      </dgm:t>
    </dgm:pt>
    <dgm:pt modelId="{2CE5C146-6C50-42C8-933D-CF1F2D55C5BF}">
      <dgm:prSet/>
      <dgm:spPr/>
      <dgm:t>
        <a:bodyPr/>
        <a:lstStyle/>
        <a:p>
          <a:pPr rtl="0"/>
          <a:r>
            <a:rPr lang="en-US" dirty="0" smtClean="0"/>
            <a:t>Sin loses.  Remember Galatians 5:16-22</a:t>
          </a:r>
          <a:endParaRPr lang="en-US" dirty="0"/>
        </a:p>
      </dgm:t>
    </dgm:pt>
    <dgm:pt modelId="{74EAEEB0-AC0B-4DE2-9A51-6D5E30B52FD0}" type="parTrans" cxnId="{64E58E55-621D-43F9-A545-56CAD663E06B}">
      <dgm:prSet/>
      <dgm:spPr/>
      <dgm:t>
        <a:bodyPr/>
        <a:lstStyle/>
        <a:p>
          <a:endParaRPr lang="en-US"/>
        </a:p>
      </dgm:t>
    </dgm:pt>
    <dgm:pt modelId="{26AF0CB4-4FEB-4D3D-89C9-53E1B7F5002E}" type="sibTrans" cxnId="{64E58E55-621D-43F9-A545-56CAD663E06B}">
      <dgm:prSet/>
      <dgm:spPr/>
      <dgm:t>
        <a:bodyPr/>
        <a:lstStyle/>
        <a:p>
          <a:endParaRPr lang="en-US"/>
        </a:p>
      </dgm:t>
    </dgm:pt>
    <dgm:pt modelId="{C6DBDACF-446E-49B6-BB00-88A1880E595B}">
      <dgm:prSet/>
      <dgm:spPr/>
      <dgm:t>
        <a:bodyPr/>
        <a:lstStyle/>
        <a:p>
          <a:pPr rtl="0"/>
          <a:r>
            <a:rPr lang="en-US" dirty="0" smtClean="0"/>
            <a:t>1 John 1:9</a:t>
          </a:r>
          <a:endParaRPr lang="en-US" dirty="0"/>
        </a:p>
      </dgm:t>
    </dgm:pt>
    <dgm:pt modelId="{E373DAC6-F9A0-4B15-BF2F-A795E6752486}" type="parTrans" cxnId="{E26B696F-F912-489F-8D12-39AB26FC79E1}">
      <dgm:prSet/>
      <dgm:spPr/>
      <dgm:t>
        <a:bodyPr/>
        <a:lstStyle/>
        <a:p>
          <a:endParaRPr lang="en-US"/>
        </a:p>
      </dgm:t>
    </dgm:pt>
    <dgm:pt modelId="{206145E2-024A-44D8-9360-4F6A0A01D95A}" type="sibTrans" cxnId="{E26B696F-F912-489F-8D12-39AB26FC79E1}">
      <dgm:prSet/>
      <dgm:spPr/>
      <dgm:t>
        <a:bodyPr/>
        <a:lstStyle/>
        <a:p>
          <a:endParaRPr lang="en-US"/>
        </a:p>
      </dgm:t>
    </dgm:pt>
    <dgm:pt modelId="{A44CDB8D-FA36-4311-A8C2-A29C8F6FD032}">
      <dgm:prSet/>
      <dgm:spPr/>
      <dgm:t>
        <a:bodyPr/>
        <a:lstStyle/>
        <a:p>
          <a:pPr rtl="0"/>
          <a:r>
            <a:rPr lang="en-US" dirty="0" smtClean="0"/>
            <a:t>Rule not exception, present imperative</a:t>
          </a:r>
          <a:endParaRPr lang="en-US" dirty="0"/>
        </a:p>
      </dgm:t>
    </dgm:pt>
    <dgm:pt modelId="{F5830A51-5E8F-489B-AB09-7DCC00C6EA92}" type="parTrans" cxnId="{4F501E6D-8F13-45C7-B4A5-DAE8BF349948}">
      <dgm:prSet/>
      <dgm:spPr/>
    </dgm:pt>
    <dgm:pt modelId="{B4C87944-D453-4AE8-B6E1-106C42A12BD1}" type="sibTrans" cxnId="{4F501E6D-8F13-45C7-B4A5-DAE8BF349948}">
      <dgm:prSet/>
      <dgm:spPr/>
    </dgm:pt>
    <dgm:pt modelId="{D96A4263-2C31-445C-BC2C-7387373DDE5F}" type="pres">
      <dgm:prSet presAssocID="{E8841AF5-5A61-46D2-B403-E9A44BFC32C0}" presName="compositeShape" presStyleCnt="0">
        <dgm:presLayoutVars>
          <dgm:dir/>
          <dgm:resizeHandles/>
        </dgm:presLayoutVars>
      </dgm:prSet>
      <dgm:spPr/>
      <dgm:t>
        <a:bodyPr/>
        <a:lstStyle/>
        <a:p>
          <a:endParaRPr lang="en-US"/>
        </a:p>
      </dgm:t>
    </dgm:pt>
    <dgm:pt modelId="{7D52E1AB-D731-4609-98E9-0CD43ABD6CD6}" type="pres">
      <dgm:prSet presAssocID="{E8841AF5-5A61-46D2-B403-E9A44BFC32C0}" presName="pyramid" presStyleLbl="node1" presStyleIdx="0" presStyleCnt="1"/>
      <dgm:spPr/>
    </dgm:pt>
    <dgm:pt modelId="{0CD22D86-5FA0-4997-A2FC-E9BAC4A9A7CE}" type="pres">
      <dgm:prSet presAssocID="{E8841AF5-5A61-46D2-B403-E9A44BFC32C0}" presName="theList" presStyleCnt="0"/>
      <dgm:spPr/>
    </dgm:pt>
    <dgm:pt modelId="{3240937B-D4A4-4975-BCF5-8BDAFA81B7EA}" type="pres">
      <dgm:prSet presAssocID="{5C5EB31A-EF8F-4310-B170-E779D312CB8B}" presName="aNode" presStyleLbl="fgAcc1" presStyleIdx="0" presStyleCnt="1">
        <dgm:presLayoutVars>
          <dgm:bulletEnabled val="1"/>
        </dgm:presLayoutVars>
      </dgm:prSet>
      <dgm:spPr/>
      <dgm:t>
        <a:bodyPr/>
        <a:lstStyle/>
        <a:p>
          <a:endParaRPr lang="en-US"/>
        </a:p>
      </dgm:t>
    </dgm:pt>
    <dgm:pt modelId="{0F8CECFF-69A4-4EB8-A079-AF6DFD975446}" type="pres">
      <dgm:prSet presAssocID="{5C5EB31A-EF8F-4310-B170-E779D312CB8B}" presName="aSpace" presStyleCnt="0"/>
      <dgm:spPr/>
    </dgm:pt>
  </dgm:ptLst>
  <dgm:cxnLst>
    <dgm:cxn modelId="{6AD91CD0-ACE8-4754-A334-879362BDA636}" type="presOf" srcId="{A44CDB8D-FA36-4311-A8C2-A29C8F6FD032}" destId="{3240937B-D4A4-4975-BCF5-8BDAFA81B7EA}" srcOrd="0" destOrd="2" presId="urn:microsoft.com/office/officeart/2005/8/layout/pyramid2"/>
    <dgm:cxn modelId="{4BD19FA9-E9B2-4730-AB2D-63203B428635}" type="presOf" srcId="{5C5EB31A-EF8F-4310-B170-E779D312CB8B}" destId="{3240937B-D4A4-4975-BCF5-8BDAFA81B7EA}" srcOrd="0" destOrd="0" presId="urn:microsoft.com/office/officeart/2005/8/layout/pyramid2"/>
    <dgm:cxn modelId="{64E58E55-621D-43F9-A545-56CAD663E06B}" srcId="{5C5EB31A-EF8F-4310-B170-E779D312CB8B}" destId="{2CE5C146-6C50-42C8-933D-CF1F2D55C5BF}" srcOrd="2" destOrd="0" parTransId="{74EAEEB0-AC0B-4DE2-9A51-6D5E30B52FD0}" sibTransId="{26AF0CB4-4FEB-4D3D-89C9-53E1B7F5002E}"/>
    <dgm:cxn modelId="{8F2BAC74-9596-46D5-A274-8A889785F461}" type="presOf" srcId="{C6DBDACF-446E-49B6-BB00-88A1880E595B}" destId="{3240937B-D4A4-4975-BCF5-8BDAFA81B7EA}" srcOrd="0" destOrd="4" presId="urn:microsoft.com/office/officeart/2005/8/layout/pyramid2"/>
    <dgm:cxn modelId="{847155DC-A451-424D-9B17-7F92E2AAD7A9}" type="presOf" srcId="{2CE5C146-6C50-42C8-933D-CF1F2D55C5BF}" destId="{3240937B-D4A4-4975-BCF5-8BDAFA81B7EA}" srcOrd="0" destOrd="3" presId="urn:microsoft.com/office/officeart/2005/8/layout/pyramid2"/>
    <dgm:cxn modelId="{998EB526-F319-4635-872E-A90D2AB5E8FC}" srcId="{E8841AF5-5A61-46D2-B403-E9A44BFC32C0}" destId="{5C5EB31A-EF8F-4310-B170-E779D312CB8B}" srcOrd="0" destOrd="0" parTransId="{722DAAF7-B093-4CB3-BA0E-645B743F1DFE}" sibTransId="{14CD26BA-5006-4D86-B2A9-22D8DB4B77BB}"/>
    <dgm:cxn modelId="{F1B90032-AD40-4E4D-8204-E6C2B37A12B0}" srcId="{5C5EB31A-EF8F-4310-B170-E779D312CB8B}" destId="{A52DB55E-8509-4353-A540-D319F46958DB}" srcOrd="0" destOrd="0" parTransId="{0B3E5C08-7B21-4516-AC4C-0255C5FE0DB9}" sibTransId="{59127C2A-735B-45F5-A45A-7A51F6863C3D}"/>
    <dgm:cxn modelId="{E26B696F-F912-489F-8D12-39AB26FC79E1}" srcId="{5C5EB31A-EF8F-4310-B170-E779D312CB8B}" destId="{C6DBDACF-446E-49B6-BB00-88A1880E595B}" srcOrd="3" destOrd="0" parTransId="{E373DAC6-F9A0-4B15-BF2F-A795E6752486}" sibTransId="{206145E2-024A-44D8-9360-4F6A0A01D95A}"/>
    <dgm:cxn modelId="{78D1DFFF-3250-48BD-9CC3-0BFC3B164444}" type="presOf" srcId="{A52DB55E-8509-4353-A540-D319F46958DB}" destId="{3240937B-D4A4-4975-BCF5-8BDAFA81B7EA}" srcOrd="0" destOrd="1" presId="urn:microsoft.com/office/officeart/2005/8/layout/pyramid2"/>
    <dgm:cxn modelId="{4F501E6D-8F13-45C7-B4A5-DAE8BF349948}" srcId="{5C5EB31A-EF8F-4310-B170-E779D312CB8B}" destId="{A44CDB8D-FA36-4311-A8C2-A29C8F6FD032}" srcOrd="1" destOrd="0" parTransId="{F5830A51-5E8F-489B-AB09-7DCC00C6EA92}" sibTransId="{B4C87944-D453-4AE8-B6E1-106C42A12BD1}"/>
    <dgm:cxn modelId="{397A5B6A-602A-4177-9956-7F9B6A30608C}" type="presOf" srcId="{E8841AF5-5A61-46D2-B403-E9A44BFC32C0}" destId="{D96A4263-2C31-445C-BC2C-7387373DDE5F}" srcOrd="0" destOrd="0" presId="urn:microsoft.com/office/officeart/2005/8/layout/pyramid2"/>
    <dgm:cxn modelId="{26A03A9B-6EB7-42C5-8FFE-A98E1EB3F945}" type="presParOf" srcId="{D96A4263-2C31-445C-BC2C-7387373DDE5F}" destId="{7D52E1AB-D731-4609-98E9-0CD43ABD6CD6}" srcOrd="0" destOrd="0" presId="urn:microsoft.com/office/officeart/2005/8/layout/pyramid2"/>
    <dgm:cxn modelId="{141753B9-7045-4962-8B1D-834F01ABC505}" type="presParOf" srcId="{D96A4263-2C31-445C-BC2C-7387373DDE5F}" destId="{0CD22D86-5FA0-4997-A2FC-E9BAC4A9A7CE}" srcOrd="1" destOrd="0" presId="urn:microsoft.com/office/officeart/2005/8/layout/pyramid2"/>
    <dgm:cxn modelId="{92574F0D-05E6-4336-9EF9-93499B81A012}" type="presParOf" srcId="{0CD22D86-5FA0-4997-A2FC-E9BAC4A9A7CE}" destId="{3240937B-D4A4-4975-BCF5-8BDAFA81B7EA}" srcOrd="0" destOrd="0" presId="urn:microsoft.com/office/officeart/2005/8/layout/pyramid2"/>
    <dgm:cxn modelId="{8B8C8951-9430-4BB2-AAE6-540473453780}" type="presParOf" srcId="{0CD22D86-5FA0-4997-A2FC-E9BAC4A9A7CE}" destId="{0F8CECFF-69A4-4EB8-A079-AF6DFD975446}"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15CAF8-2784-4326-BB00-DEDE149345D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9A04EB04-BFE2-49BC-B3B3-798B1A16247D}">
      <dgm:prSet/>
      <dgm:spPr/>
      <dgm:t>
        <a:bodyPr/>
        <a:lstStyle/>
        <a:p>
          <a:pPr rtl="0"/>
          <a:r>
            <a:rPr lang="en-US" smtClean="0"/>
            <a:t>Ephesians 4:29-30</a:t>
          </a:r>
          <a:endParaRPr lang="en-US"/>
        </a:p>
      </dgm:t>
    </dgm:pt>
    <dgm:pt modelId="{B22C02E6-1753-4548-9FD8-989DDC15AA39}" type="parTrans" cxnId="{DF8A2ADC-2D34-4D3C-ACE6-8831325094FB}">
      <dgm:prSet/>
      <dgm:spPr/>
      <dgm:t>
        <a:bodyPr/>
        <a:lstStyle/>
        <a:p>
          <a:endParaRPr lang="en-US"/>
        </a:p>
      </dgm:t>
    </dgm:pt>
    <dgm:pt modelId="{7F480097-1517-4540-9C7C-8D7842E64C3D}" type="sibTrans" cxnId="{DF8A2ADC-2D34-4D3C-ACE6-8831325094FB}">
      <dgm:prSet/>
      <dgm:spPr/>
      <dgm:t>
        <a:bodyPr/>
        <a:lstStyle/>
        <a:p>
          <a:endParaRPr lang="en-US"/>
        </a:p>
      </dgm:t>
    </dgm:pt>
    <dgm:pt modelId="{CDBD9320-5322-4D68-8D6B-3687BDE84E57}">
      <dgm:prSet/>
      <dgm:spPr/>
      <dgm:t>
        <a:bodyPr/>
        <a:lstStyle/>
        <a:p>
          <a:pPr rtl="0"/>
          <a:r>
            <a:rPr lang="en-US" dirty="0" smtClean="0"/>
            <a:t>It has more to do with the wrong things we do.  It is interesting that it is grieve and not anger.</a:t>
          </a:r>
          <a:endParaRPr lang="en-US" dirty="0"/>
        </a:p>
      </dgm:t>
    </dgm:pt>
    <dgm:pt modelId="{8AFBB7D5-416D-4BCC-9448-584C8AB529CD}" type="parTrans" cxnId="{A3E8C8C7-8D7C-470C-8339-1A2E8F3D537C}">
      <dgm:prSet/>
      <dgm:spPr/>
      <dgm:t>
        <a:bodyPr/>
        <a:lstStyle/>
        <a:p>
          <a:endParaRPr lang="en-US"/>
        </a:p>
      </dgm:t>
    </dgm:pt>
    <dgm:pt modelId="{74355F96-A404-4C31-B68E-3D8B80710D40}" type="sibTrans" cxnId="{A3E8C8C7-8D7C-470C-8339-1A2E8F3D537C}">
      <dgm:prSet/>
      <dgm:spPr/>
      <dgm:t>
        <a:bodyPr/>
        <a:lstStyle/>
        <a:p>
          <a:endParaRPr lang="en-US"/>
        </a:p>
      </dgm:t>
    </dgm:pt>
    <dgm:pt modelId="{6E76AFCE-DA50-4497-8843-9AB0C9E3257A}">
      <dgm:prSet/>
      <dgm:spPr/>
      <dgm:t>
        <a:bodyPr/>
        <a:lstStyle/>
        <a:p>
          <a:pPr rtl="0"/>
          <a:r>
            <a:rPr lang="en-US" dirty="0" smtClean="0"/>
            <a:t>This is couched in a lot of instruction about relationships</a:t>
          </a:r>
          <a:endParaRPr lang="en-US" dirty="0"/>
        </a:p>
      </dgm:t>
    </dgm:pt>
    <dgm:pt modelId="{BDA7CF43-44E3-41A6-A5C7-9784F3718132}" type="parTrans" cxnId="{796C51FE-86EC-41A4-B87C-D01D38C89DE6}">
      <dgm:prSet/>
      <dgm:spPr/>
      <dgm:t>
        <a:bodyPr/>
        <a:lstStyle/>
        <a:p>
          <a:endParaRPr lang="en-US"/>
        </a:p>
      </dgm:t>
    </dgm:pt>
    <dgm:pt modelId="{CED336FC-31E9-4CAB-92C4-36303E110100}" type="sibTrans" cxnId="{796C51FE-86EC-41A4-B87C-D01D38C89DE6}">
      <dgm:prSet/>
      <dgm:spPr/>
      <dgm:t>
        <a:bodyPr/>
        <a:lstStyle/>
        <a:p>
          <a:endParaRPr lang="en-US"/>
        </a:p>
      </dgm:t>
    </dgm:pt>
    <dgm:pt modelId="{B6C6DE3E-E9C4-4EB7-A284-FB92EBD64691}">
      <dgm:prSet/>
      <dgm:spPr/>
      <dgm:t>
        <a:bodyPr/>
        <a:lstStyle/>
        <a:p>
          <a:pPr rtl="0"/>
          <a:r>
            <a:rPr lang="en-US" dirty="0" smtClean="0"/>
            <a:t>Paul is listing various things they should do and not do in the passage, so is grieving the Spirit another listed point of command or is Paul saying to not do the things given is how we grieve the Spirit</a:t>
          </a:r>
        </a:p>
      </dgm:t>
    </dgm:pt>
    <dgm:pt modelId="{45D3AC95-86AA-46E3-917D-0ACC8E3CD6E5}" type="parTrans" cxnId="{4D046B95-412C-4763-9ACF-1FCFC28CE988}">
      <dgm:prSet/>
      <dgm:spPr/>
      <dgm:t>
        <a:bodyPr/>
        <a:lstStyle/>
        <a:p>
          <a:endParaRPr lang="en-US"/>
        </a:p>
      </dgm:t>
    </dgm:pt>
    <dgm:pt modelId="{826089FA-92B1-46BF-B505-0CEE1C001D66}" type="sibTrans" cxnId="{4D046B95-412C-4763-9ACF-1FCFC28CE988}">
      <dgm:prSet/>
      <dgm:spPr/>
      <dgm:t>
        <a:bodyPr/>
        <a:lstStyle/>
        <a:p>
          <a:endParaRPr lang="en-US"/>
        </a:p>
      </dgm:t>
    </dgm:pt>
    <dgm:pt modelId="{CBE0E650-7127-46D6-B3FA-127B0E51A15F}" type="pres">
      <dgm:prSet presAssocID="{7A15CAF8-2784-4326-BB00-DEDE149345DE}" presName="Name0" presStyleCnt="0">
        <dgm:presLayoutVars>
          <dgm:chMax val="7"/>
          <dgm:dir/>
          <dgm:animLvl val="lvl"/>
          <dgm:resizeHandles val="exact"/>
        </dgm:presLayoutVars>
      </dgm:prSet>
      <dgm:spPr/>
    </dgm:pt>
    <dgm:pt modelId="{4A73B81E-03FE-469D-AE04-BFA64E5730FB}" type="pres">
      <dgm:prSet presAssocID="{9A04EB04-BFE2-49BC-B3B3-798B1A16247D}" presName="circle1" presStyleLbl="node1" presStyleIdx="0" presStyleCnt="4"/>
      <dgm:spPr/>
    </dgm:pt>
    <dgm:pt modelId="{C429DCE7-F5DB-4F5B-95F2-D6D4FDE95D7B}" type="pres">
      <dgm:prSet presAssocID="{9A04EB04-BFE2-49BC-B3B3-798B1A16247D}" presName="space" presStyleCnt="0"/>
      <dgm:spPr/>
    </dgm:pt>
    <dgm:pt modelId="{1E56FE7F-F16D-4D4F-84B1-5E3B0D1DD217}" type="pres">
      <dgm:prSet presAssocID="{9A04EB04-BFE2-49BC-B3B3-798B1A16247D}" presName="rect1" presStyleLbl="alignAcc1" presStyleIdx="0" presStyleCnt="4"/>
      <dgm:spPr/>
    </dgm:pt>
    <dgm:pt modelId="{7D4E78A0-2A31-4E59-90A4-67B4EF4C3E13}" type="pres">
      <dgm:prSet presAssocID="{CDBD9320-5322-4D68-8D6B-3687BDE84E57}" presName="vertSpace2" presStyleLbl="node1" presStyleIdx="0" presStyleCnt="4"/>
      <dgm:spPr/>
    </dgm:pt>
    <dgm:pt modelId="{56B6B905-6B55-4217-A146-9B40D17F56CD}" type="pres">
      <dgm:prSet presAssocID="{CDBD9320-5322-4D68-8D6B-3687BDE84E57}" presName="circle2" presStyleLbl="node1" presStyleIdx="1" presStyleCnt="4"/>
      <dgm:spPr/>
    </dgm:pt>
    <dgm:pt modelId="{DE388242-44B1-42EA-92E8-568A203FE889}" type="pres">
      <dgm:prSet presAssocID="{CDBD9320-5322-4D68-8D6B-3687BDE84E57}" presName="rect2" presStyleLbl="alignAcc1" presStyleIdx="1" presStyleCnt="4"/>
      <dgm:spPr/>
      <dgm:t>
        <a:bodyPr/>
        <a:lstStyle/>
        <a:p>
          <a:endParaRPr lang="en-US"/>
        </a:p>
      </dgm:t>
    </dgm:pt>
    <dgm:pt modelId="{96058483-6659-4CE5-82B4-7D50F89CC46C}" type="pres">
      <dgm:prSet presAssocID="{6E76AFCE-DA50-4497-8843-9AB0C9E3257A}" presName="vertSpace3" presStyleLbl="node1" presStyleIdx="1" presStyleCnt="4"/>
      <dgm:spPr/>
    </dgm:pt>
    <dgm:pt modelId="{2B734542-3178-42A4-AD57-A6298A52FDED}" type="pres">
      <dgm:prSet presAssocID="{6E76AFCE-DA50-4497-8843-9AB0C9E3257A}" presName="circle3" presStyleLbl="node1" presStyleIdx="2" presStyleCnt="4"/>
      <dgm:spPr/>
    </dgm:pt>
    <dgm:pt modelId="{5EA7FA2C-5C68-45D0-AE30-BF4B3E4768B9}" type="pres">
      <dgm:prSet presAssocID="{6E76AFCE-DA50-4497-8843-9AB0C9E3257A}" presName="rect3" presStyleLbl="alignAcc1" presStyleIdx="2" presStyleCnt="4" custLinFactNeighborX="-891" custLinFactNeighborY="-862"/>
      <dgm:spPr/>
      <dgm:t>
        <a:bodyPr/>
        <a:lstStyle/>
        <a:p>
          <a:endParaRPr lang="en-US"/>
        </a:p>
      </dgm:t>
    </dgm:pt>
    <dgm:pt modelId="{430F029C-DC9B-4F5A-A97B-8A698E1D0913}" type="pres">
      <dgm:prSet presAssocID="{B6C6DE3E-E9C4-4EB7-A284-FB92EBD64691}" presName="vertSpace4" presStyleLbl="node1" presStyleIdx="2" presStyleCnt="4"/>
      <dgm:spPr/>
    </dgm:pt>
    <dgm:pt modelId="{DA77E8F1-437C-486C-BB1A-B4FB60A434E8}" type="pres">
      <dgm:prSet presAssocID="{B6C6DE3E-E9C4-4EB7-A284-FB92EBD64691}" presName="circle4" presStyleLbl="node1" presStyleIdx="3" presStyleCnt="4"/>
      <dgm:spPr/>
    </dgm:pt>
    <dgm:pt modelId="{05CB7625-FA8D-4C58-BC54-E04D4FF84E48}" type="pres">
      <dgm:prSet presAssocID="{B6C6DE3E-E9C4-4EB7-A284-FB92EBD64691}" presName="rect4" presStyleLbl="alignAcc1" presStyleIdx="3" presStyleCnt="4"/>
      <dgm:spPr/>
      <dgm:t>
        <a:bodyPr/>
        <a:lstStyle/>
        <a:p>
          <a:endParaRPr lang="en-US"/>
        </a:p>
      </dgm:t>
    </dgm:pt>
    <dgm:pt modelId="{C8B05CFF-CCE9-493A-92B2-D6D205E155C6}" type="pres">
      <dgm:prSet presAssocID="{9A04EB04-BFE2-49BC-B3B3-798B1A16247D}" presName="rect1ParTxNoCh" presStyleLbl="alignAcc1" presStyleIdx="3" presStyleCnt="4">
        <dgm:presLayoutVars>
          <dgm:chMax val="1"/>
          <dgm:bulletEnabled val="1"/>
        </dgm:presLayoutVars>
      </dgm:prSet>
      <dgm:spPr/>
    </dgm:pt>
    <dgm:pt modelId="{768C8441-F8F7-4EC2-B5DD-A3F59F7C7D4F}" type="pres">
      <dgm:prSet presAssocID="{CDBD9320-5322-4D68-8D6B-3687BDE84E57}" presName="rect2ParTxNoCh" presStyleLbl="alignAcc1" presStyleIdx="3" presStyleCnt="4">
        <dgm:presLayoutVars>
          <dgm:chMax val="1"/>
          <dgm:bulletEnabled val="1"/>
        </dgm:presLayoutVars>
      </dgm:prSet>
      <dgm:spPr/>
      <dgm:t>
        <a:bodyPr/>
        <a:lstStyle/>
        <a:p>
          <a:endParaRPr lang="en-US"/>
        </a:p>
      </dgm:t>
    </dgm:pt>
    <dgm:pt modelId="{CFC7349D-E601-4F57-AFA1-4C6D14613E2C}" type="pres">
      <dgm:prSet presAssocID="{6E76AFCE-DA50-4497-8843-9AB0C9E3257A}" presName="rect3ParTxNoCh" presStyleLbl="alignAcc1" presStyleIdx="3" presStyleCnt="4">
        <dgm:presLayoutVars>
          <dgm:chMax val="1"/>
          <dgm:bulletEnabled val="1"/>
        </dgm:presLayoutVars>
      </dgm:prSet>
      <dgm:spPr/>
      <dgm:t>
        <a:bodyPr/>
        <a:lstStyle/>
        <a:p>
          <a:endParaRPr lang="en-US"/>
        </a:p>
      </dgm:t>
    </dgm:pt>
    <dgm:pt modelId="{433BD770-E15E-43CA-861B-3C6E41861848}" type="pres">
      <dgm:prSet presAssocID="{B6C6DE3E-E9C4-4EB7-A284-FB92EBD64691}" presName="rect4ParTxNoCh" presStyleLbl="alignAcc1" presStyleIdx="3" presStyleCnt="4">
        <dgm:presLayoutVars>
          <dgm:chMax val="1"/>
          <dgm:bulletEnabled val="1"/>
        </dgm:presLayoutVars>
      </dgm:prSet>
      <dgm:spPr/>
      <dgm:t>
        <a:bodyPr/>
        <a:lstStyle/>
        <a:p>
          <a:endParaRPr lang="en-US"/>
        </a:p>
      </dgm:t>
    </dgm:pt>
  </dgm:ptLst>
  <dgm:cxnLst>
    <dgm:cxn modelId="{727472CC-B9D1-4B65-B2C4-8D0B10585321}" type="presOf" srcId="{CDBD9320-5322-4D68-8D6B-3687BDE84E57}" destId="{DE388242-44B1-42EA-92E8-568A203FE889}" srcOrd="0" destOrd="0" presId="urn:microsoft.com/office/officeart/2005/8/layout/target3"/>
    <dgm:cxn modelId="{BBD38D33-CFFD-4387-86BA-A39D8F69DCA4}" type="presOf" srcId="{B6C6DE3E-E9C4-4EB7-A284-FB92EBD64691}" destId="{05CB7625-FA8D-4C58-BC54-E04D4FF84E48}" srcOrd="0" destOrd="0" presId="urn:microsoft.com/office/officeart/2005/8/layout/target3"/>
    <dgm:cxn modelId="{DF8A2ADC-2D34-4D3C-ACE6-8831325094FB}" srcId="{7A15CAF8-2784-4326-BB00-DEDE149345DE}" destId="{9A04EB04-BFE2-49BC-B3B3-798B1A16247D}" srcOrd="0" destOrd="0" parTransId="{B22C02E6-1753-4548-9FD8-989DDC15AA39}" sibTransId="{7F480097-1517-4540-9C7C-8D7842E64C3D}"/>
    <dgm:cxn modelId="{4D046B95-412C-4763-9ACF-1FCFC28CE988}" srcId="{7A15CAF8-2784-4326-BB00-DEDE149345DE}" destId="{B6C6DE3E-E9C4-4EB7-A284-FB92EBD64691}" srcOrd="3" destOrd="0" parTransId="{45D3AC95-86AA-46E3-917D-0ACC8E3CD6E5}" sibTransId="{826089FA-92B1-46BF-B505-0CEE1C001D66}"/>
    <dgm:cxn modelId="{A3E8C8C7-8D7C-470C-8339-1A2E8F3D537C}" srcId="{7A15CAF8-2784-4326-BB00-DEDE149345DE}" destId="{CDBD9320-5322-4D68-8D6B-3687BDE84E57}" srcOrd="1" destOrd="0" parTransId="{8AFBB7D5-416D-4BCC-9448-584C8AB529CD}" sibTransId="{74355F96-A404-4C31-B68E-3D8B80710D40}"/>
    <dgm:cxn modelId="{796C51FE-86EC-41A4-B87C-D01D38C89DE6}" srcId="{7A15CAF8-2784-4326-BB00-DEDE149345DE}" destId="{6E76AFCE-DA50-4497-8843-9AB0C9E3257A}" srcOrd="2" destOrd="0" parTransId="{BDA7CF43-44E3-41A6-A5C7-9784F3718132}" sibTransId="{CED336FC-31E9-4CAB-92C4-36303E110100}"/>
    <dgm:cxn modelId="{92C13CC9-E64D-45E9-A140-82B8DEFC0E94}" type="presOf" srcId="{B6C6DE3E-E9C4-4EB7-A284-FB92EBD64691}" destId="{433BD770-E15E-43CA-861B-3C6E41861848}" srcOrd="1" destOrd="0" presId="urn:microsoft.com/office/officeart/2005/8/layout/target3"/>
    <dgm:cxn modelId="{FD6A4027-E137-49F5-95F7-64725702ED35}" type="presOf" srcId="{6E76AFCE-DA50-4497-8843-9AB0C9E3257A}" destId="{CFC7349D-E601-4F57-AFA1-4C6D14613E2C}" srcOrd="1" destOrd="0" presId="urn:microsoft.com/office/officeart/2005/8/layout/target3"/>
    <dgm:cxn modelId="{6F5C3087-495A-4E89-8A4F-C46D00D6A2D0}" type="presOf" srcId="{9A04EB04-BFE2-49BC-B3B3-798B1A16247D}" destId="{C8B05CFF-CCE9-493A-92B2-D6D205E155C6}" srcOrd="1" destOrd="0" presId="urn:microsoft.com/office/officeart/2005/8/layout/target3"/>
    <dgm:cxn modelId="{F1FAF5D0-AF39-4569-AC2A-2B14DB95C2BE}" type="presOf" srcId="{7A15CAF8-2784-4326-BB00-DEDE149345DE}" destId="{CBE0E650-7127-46D6-B3FA-127B0E51A15F}" srcOrd="0" destOrd="0" presId="urn:microsoft.com/office/officeart/2005/8/layout/target3"/>
    <dgm:cxn modelId="{8FE96E53-4787-46D3-BC1C-11A89E098B7A}" type="presOf" srcId="{9A04EB04-BFE2-49BC-B3B3-798B1A16247D}" destId="{1E56FE7F-F16D-4D4F-84B1-5E3B0D1DD217}" srcOrd="0" destOrd="0" presId="urn:microsoft.com/office/officeart/2005/8/layout/target3"/>
    <dgm:cxn modelId="{C929D96F-C369-47C3-A49D-0304218FA19B}" type="presOf" srcId="{CDBD9320-5322-4D68-8D6B-3687BDE84E57}" destId="{768C8441-F8F7-4EC2-B5DD-A3F59F7C7D4F}" srcOrd="1" destOrd="0" presId="urn:microsoft.com/office/officeart/2005/8/layout/target3"/>
    <dgm:cxn modelId="{7ACE2100-3816-4C32-9617-6702D9FA23A3}" type="presOf" srcId="{6E76AFCE-DA50-4497-8843-9AB0C9E3257A}" destId="{5EA7FA2C-5C68-45D0-AE30-BF4B3E4768B9}" srcOrd="0" destOrd="0" presId="urn:microsoft.com/office/officeart/2005/8/layout/target3"/>
    <dgm:cxn modelId="{1DDC9AA0-19D9-40E7-B10D-85EDBB3DC0A0}" type="presParOf" srcId="{CBE0E650-7127-46D6-B3FA-127B0E51A15F}" destId="{4A73B81E-03FE-469D-AE04-BFA64E5730FB}" srcOrd="0" destOrd="0" presId="urn:microsoft.com/office/officeart/2005/8/layout/target3"/>
    <dgm:cxn modelId="{CBD1FA9D-FCD8-4E49-9221-395C1DA3D3F3}" type="presParOf" srcId="{CBE0E650-7127-46D6-B3FA-127B0E51A15F}" destId="{C429DCE7-F5DB-4F5B-95F2-D6D4FDE95D7B}" srcOrd="1" destOrd="0" presId="urn:microsoft.com/office/officeart/2005/8/layout/target3"/>
    <dgm:cxn modelId="{CEE4B62B-71B5-47CC-8CC0-9B1A19B70A31}" type="presParOf" srcId="{CBE0E650-7127-46D6-B3FA-127B0E51A15F}" destId="{1E56FE7F-F16D-4D4F-84B1-5E3B0D1DD217}" srcOrd="2" destOrd="0" presId="urn:microsoft.com/office/officeart/2005/8/layout/target3"/>
    <dgm:cxn modelId="{737D56E0-A03D-4116-AE41-A68C39045343}" type="presParOf" srcId="{CBE0E650-7127-46D6-B3FA-127B0E51A15F}" destId="{7D4E78A0-2A31-4E59-90A4-67B4EF4C3E13}" srcOrd="3" destOrd="0" presId="urn:microsoft.com/office/officeart/2005/8/layout/target3"/>
    <dgm:cxn modelId="{F6A09F17-D671-460F-AABE-2EB323BAF745}" type="presParOf" srcId="{CBE0E650-7127-46D6-B3FA-127B0E51A15F}" destId="{56B6B905-6B55-4217-A146-9B40D17F56CD}" srcOrd="4" destOrd="0" presId="urn:microsoft.com/office/officeart/2005/8/layout/target3"/>
    <dgm:cxn modelId="{1395428D-F30A-4CEC-A594-224FAF730574}" type="presParOf" srcId="{CBE0E650-7127-46D6-B3FA-127B0E51A15F}" destId="{DE388242-44B1-42EA-92E8-568A203FE889}" srcOrd="5" destOrd="0" presId="urn:microsoft.com/office/officeart/2005/8/layout/target3"/>
    <dgm:cxn modelId="{681CDD25-9016-4340-88CC-4D458154C71E}" type="presParOf" srcId="{CBE0E650-7127-46D6-B3FA-127B0E51A15F}" destId="{96058483-6659-4CE5-82B4-7D50F89CC46C}" srcOrd="6" destOrd="0" presId="urn:microsoft.com/office/officeart/2005/8/layout/target3"/>
    <dgm:cxn modelId="{99EF2595-2CB1-4D16-AB4D-6FBD7A3E3B0F}" type="presParOf" srcId="{CBE0E650-7127-46D6-B3FA-127B0E51A15F}" destId="{2B734542-3178-42A4-AD57-A6298A52FDED}" srcOrd="7" destOrd="0" presId="urn:microsoft.com/office/officeart/2005/8/layout/target3"/>
    <dgm:cxn modelId="{13B57D96-D900-4CD0-ACE9-89A590B18F7A}" type="presParOf" srcId="{CBE0E650-7127-46D6-B3FA-127B0E51A15F}" destId="{5EA7FA2C-5C68-45D0-AE30-BF4B3E4768B9}" srcOrd="8" destOrd="0" presId="urn:microsoft.com/office/officeart/2005/8/layout/target3"/>
    <dgm:cxn modelId="{7A285AF4-CB77-4225-B5C7-5ABD87F246B1}" type="presParOf" srcId="{CBE0E650-7127-46D6-B3FA-127B0E51A15F}" destId="{430F029C-DC9B-4F5A-A97B-8A698E1D0913}" srcOrd="9" destOrd="0" presId="urn:microsoft.com/office/officeart/2005/8/layout/target3"/>
    <dgm:cxn modelId="{7445FD78-5FD2-4E79-9548-1AB84D0D5F6E}" type="presParOf" srcId="{CBE0E650-7127-46D6-B3FA-127B0E51A15F}" destId="{DA77E8F1-437C-486C-BB1A-B4FB60A434E8}" srcOrd="10" destOrd="0" presId="urn:microsoft.com/office/officeart/2005/8/layout/target3"/>
    <dgm:cxn modelId="{81E1A7DB-51A0-4685-8A2D-37B4CF539E4B}" type="presParOf" srcId="{CBE0E650-7127-46D6-B3FA-127B0E51A15F}" destId="{05CB7625-FA8D-4C58-BC54-E04D4FF84E48}" srcOrd="11" destOrd="0" presId="urn:microsoft.com/office/officeart/2005/8/layout/target3"/>
    <dgm:cxn modelId="{C6C7CFB0-7743-4D02-BD5D-6FD21DD9608B}" type="presParOf" srcId="{CBE0E650-7127-46D6-B3FA-127B0E51A15F}" destId="{C8B05CFF-CCE9-493A-92B2-D6D205E155C6}" srcOrd="12" destOrd="0" presId="urn:microsoft.com/office/officeart/2005/8/layout/target3"/>
    <dgm:cxn modelId="{E3AF31C5-A643-4332-9EED-D547C17515DD}" type="presParOf" srcId="{CBE0E650-7127-46D6-B3FA-127B0E51A15F}" destId="{768C8441-F8F7-4EC2-B5DD-A3F59F7C7D4F}" srcOrd="13" destOrd="0" presId="urn:microsoft.com/office/officeart/2005/8/layout/target3"/>
    <dgm:cxn modelId="{0E62058A-8B86-4675-962D-5E26ADC26FE6}" type="presParOf" srcId="{CBE0E650-7127-46D6-B3FA-127B0E51A15F}" destId="{CFC7349D-E601-4F57-AFA1-4C6D14613E2C}" srcOrd="14" destOrd="0" presId="urn:microsoft.com/office/officeart/2005/8/layout/target3"/>
    <dgm:cxn modelId="{A672A180-D798-4794-8E1B-C8F44734428E}" type="presParOf" srcId="{CBE0E650-7127-46D6-B3FA-127B0E51A15F}" destId="{433BD770-E15E-43CA-861B-3C6E4186184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3894E-251E-4E1B-9A4C-7BB28006F3C5}">
      <dsp:nvSpPr>
        <dsp:cNvPr id="0" name=""/>
        <dsp:cNvSpPr/>
      </dsp:nvSpPr>
      <dsp:spPr>
        <a:xfrm rot="5400000">
          <a:off x="-360662" y="361516"/>
          <a:ext cx="2404417" cy="168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It begs the questions:</a:t>
          </a:r>
          <a:endParaRPr lang="en-US" sz="1900" kern="1200"/>
        </a:p>
      </dsp:txBody>
      <dsp:txXfrm rot="-5400000">
        <a:off x="1" y="842399"/>
        <a:ext cx="1683092" cy="721325"/>
      </dsp:txXfrm>
    </dsp:sp>
    <dsp:sp modelId="{3593A76F-2AF5-4EDE-9E5D-F7CDB86FC251}">
      <dsp:nvSpPr>
        <dsp:cNvPr id="0" name=""/>
        <dsp:cNvSpPr/>
      </dsp:nvSpPr>
      <dsp:spPr>
        <a:xfrm rot="5400000">
          <a:off x="4174910" y="-2490964"/>
          <a:ext cx="1562871" cy="65465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en-US" sz="3100" kern="1200" smtClean="0"/>
            <a:t>Do I have Him?</a:t>
          </a:r>
          <a:endParaRPr lang="en-US" sz="3100" kern="1200"/>
        </a:p>
        <a:p>
          <a:pPr marL="285750" lvl="1" indent="-285750" algn="l" defTabSz="1377950" rtl="0">
            <a:lnSpc>
              <a:spcPct val="90000"/>
            </a:lnSpc>
            <a:spcBef>
              <a:spcPct val="0"/>
            </a:spcBef>
            <a:spcAft>
              <a:spcPct val="15000"/>
            </a:spcAft>
            <a:buChar char="••"/>
          </a:pPr>
          <a:r>
            <a:rPr lang="en-US" sz="3100" kern="1200" smtClean="0"/>
            <a:t>And how do I get Him to operate in my life so I receive these things?</a:t>
          </a:r>
          <a:endParaRPr lang="en-US" sz="3100" kern="1200"/>
        </a:p>
      </dsp:txBody>
      <dsp:txXfrm rot="-5400000">
        <a:off x="1683093" y="77146"/>
        <a:ext cx="6470214" cy="1410285"/>
      </dsp:txXfrm>
    </dsp:sp>
    <dsp:sp modelId="{A099F837-2EFB-4066-A7BD-C928454AFD9F}">
      <dsp:nvSpPr>
        <dsp:cNvPr id="0" name=""/>
        <dsp:cNvSpPr/>
      </dsp:nvSpPr>
      <dsp:spPr>
        <a:xfrm rot="5400000">
          <a:off x="-360662" y="2481354"/>
          <a:ext cx="2404417" cy="168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There are a few terms to discuss</a:t>
          </a:r>
          <a:endParaRPr lang="en-US" sz="1900" kern="1200"/>
        </a:p>
      </dsp:txBody>
      <dsp:txXfrm rot="-5400000">
        <a:off x="1" y="2962237"/>
        <a:ext cx="1683092" cy="721325"/>
      </dsp:txXfrm>
    </dsp:sp>
    <dsp:sp modelId="{72F67032-B025-414E-8C99-419F9F96EF68}">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rtl="0">
            <a:lnSpc>
              <a:spcPct val="90000"/>
            </a:lnSpc>
            <a:spcBef>
              <a:spcPct val="0"/>
            </a:spcBef>
            <a:spcAft>
              <a:spcPct val="15000"/>
            </a:spcAft>
            <a:buChar char="••"/>
          </a:pPr>
          <a:r>
            <a:rPr lang="en-US" sz="3100" kern="1200" smtClean="0"/>
            <a:t>-Baptism of the Holy Spirit</a:t>
          </a:r>
          <a:endParaRPr lang="en-US" sz="3100" kern="1200"/>
        </a:p>
        <a:p>
          <a:pPr marL="285750" lvl="1" indent="-285750" algn="l" defTabSz="1377950" rtl="0">
            <a:lnSpc>
              <a:spcPct val="90000"/>
            </a:lnSpc>
            <a:spcBef>
              <a:spcPct val="0"/>
            </a:spcBef>
            <a:spcAft>
              <a:spcPct val="15000"/>
            </a:spcAft>
            <a:buChar char="••"/>
          </a:pPr>
          <a:r>
            <a:rPr lang="en-US" sz="3100" kern="1200" smtClean="0"/>
            <a:t>-Filling of the Holy Spirit</a:t>
          </a:r>
          <a:endParaRPr lang="en-US" sz="3100" kern="1200"/>
        </a:p>
      </dsp:txBody>
      <dsp:txXfrm rot="-5400000">
        <a:off x="1683093" y="2196984"/>
        <a:ext cx="6470214" cy="1410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919B5-1808-45BF-B6D9-6A5AEFFBCF1F}">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smtClean="0"/>
            <a:t>The command here is interesting in light of other passages discussing the Holy Spirit</a:t>
          </a:r>
          <a:endParaRPr lang="en-US" sz="2100" kern="1200"/>
        </a:p>
        <a:p>
          <a:pPr marL="457200" lvl="2" indent="-228600" algn="l" defTabSz="933450" rtl="0">
            <a:lnSpc>
              <a:spcPct val="90000"/>
            </a:lnSpc>
            <a:spcBef>
              <a:spcPct val="0"/>
            </a:spcBef>
            <a:spcAft>
              <a:spcPct val="15000"/>
            </a:spcAft>
            <a:buChar char="••"/>
          </a:pPr>
          <a:r>
            <a:rPr lang="en-US" sz="2100" kern="1200" smtClean="0"/>
            <a:t>We are never told to be baptized by the Holy Spirit</a:t>
          </a:r>
          <a:endParaRPr lang="en-US" sz="2100" kern="1200"/>
        </a:p>
        <a:p>
          <a:pPr marL="457200" lvl="2" indent="-228600" algn="l" defTabSz="933450" rtl="0">
            <a:lnSpc>
              <a:spcPct val="90000"/>
            </a:lnSpc>
            <a:spcBef>
              <a:spcPct val="0"/>
            </a:spcBef>
            <a:spcAft>
              <a:spcPct val="15000"/>
            </a:spcAft>
            <a:buChar char="••"/>
          </a:pPr>
          <a:r>
            <a:rPr lang="en-US" sz="2100" kern="1200" smtClean="0"/>
            <a:t>In fact, much of what the Bible says about the Holy Spirit is not put in the sense of a command but rather, this is what the Spirit offers….except here</a:t>
          </a:r>
          <a:endParaRPr lang="en-US" sz="2100" kern="1200"/>
        </a:p>
        <a:p>
          <a:pPr marL="228600" lvl="1" indent="-228600" algn="l" defTabSz="933450" rtl="0">
            <a:lnSpc>
              <a:spcPct val="90000"/>
            </a:lnSpc>
            <a:spcBef>
              <a:spcPct val="0"/>
            </a:spcBef>
            <a:spcAft>
              <a:spcPct val="15000"/>
            </a:spcAft>
            <a:buChar char="••"/>
          </a:pPr>
          <a:r>
            <a:rPr lang="en-US" sz="2100" kern="1200" dirty="0" smtClean="0"/>
            <a:t>It is interesting that the filing of the Spirit is compared to being drunk with wine</a:t>
          </a:r>
          <a:endParaRPr lang="en-US" sz="2100" kern="1200" dirty="0"/>
        </a:p>
      </dsp:txBody>
      <dsp:txXfrm rot="-5400000">
        <a:off x="2962656" y="629347"/>
        <a:ext cx="5090193" cy="3267268"/>
      </dsp:txXfrm>
    </dsp:sp>
    <dsp:sp modelId="{852BA7FE-EE73-429F-967F-067A7010A9C8}">
      <dsp:nvSpPr>
        <dsp:cNvPr id="0" name=""/>
        <dsp:cNvSpPr/>
      </dsp:nvSpPr>
      <dsp:spPr>
        <a:xfrm>
          <a:off x="0" y="0"/>
          <a:ext cx="2962656" cy="452596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rtl="0">
            <a:lnSpc>
              <a:spcPct val="90000"/>
            </a:lnSpc>
            <a:spcBef>
              <a:spcPct val="0"/>
            </a:spcBef>
            <a:spcAft>
              <a:spcPct val="35000"/>
            </a:spcAft>
          </a:pPr>
          <a:r>
            <a:rPr lang="en-US" sz="4500" kern="1200" smtClean="0"/>
            <a:t>Ephesians 5:15-18</a:t>
          </a:r>
          <a:endParaRPr lang="en-US" sz="4500" kern="1200"/>
        </a:p>
      </dsp:txBody>
      <dsp:txXfrm>
        <a:off x="144625" y="144625"/>
        <a:ext cx="2673406" cy="4236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F0EE7-BAA7-407E-A0E9-83CB224ABF29}">
      <dsp:nvSpPr>
        <dsp:cNvPr id="0" name=""/>
        <dsp:cNvSpPr/>
      </dsp:nvSpPr>
      <dsp:spPr>
        <a:xfrm>
          <a:off x="1851818" y="0"/>
          <a:ext cx="4525963" cy="452596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1">
          <a:noAutofit/>
        </a:bodyPr>
        <a:lstStyle/>
        <a:p>
          <a:pPr lvl="0" algn="l" defTabSz="977900" rtl="0">
            <a:lnSpc>
              <a:spcPct val="90000"/>
            </a:lnSpc>
            <a:spcBef>
              <a:spcPct val="0"/>
            </a:spcBef>
            <a:spcAft>
              <a:spcPct val="35000"/>
            </a:spcAft>
          </a:pPr>
          <a:r>
            <a:rPr lang="en-US" sz="2200" kern="1200" smtClean="0"/>
            <a:t>Ephesians 5:15-18</a:t>
          </a:r>
          <a:endParaRPr lang="en-US" sz="2200" kern="1200"/>
        </a:p>
        <a:p>
          <a:pPr marL="171450" lvl="1" indent="-171450" algn="l" defTabSz="755650" rtl="0">
            <a:lnSpc>
              <a:spcPct val="90000"/>
            </a:lnSpc>
            <a:spcBef>
              <a:spcPct val="0"/>
            </a:spcBef>
            <a:spcAft>
              <a:spcPct val="15000"/>
            </a:spcAft>
            <a:buChar char="••"/>
          </a:pPr>
          <a:r>
            <a:rPr lang="en-US" sz="1700" kern="1200" smtClean="0"/>
            <a:t>So instead of being drunk, filled or controlled by alcohol, Paul says be filled with the Spirit</a:t>
          </a:r>
          <a:endParaRPr lang="en-US" sz="1700" kern="1200"/>
        </a:p>
        <a:p>
          <a:pPr marL="171450" lvl="1" indent="-171450" algn="l" defTabSz="755650" rtl="0">
            <a:lnSpc>
              <a:spcPct val="90000"/>
            </a:lnSpc>
            <a:spcBef>
              <a:spcPct val="0"/>
            </a:spcBef>
            <a:spcAft>
              <a:spcPct val="15000"/>
            </a:spcAft>
            <a:buChar char="••"/>
          </a:pPr>
          <a:r>
            <a:rPr lang="en-US" sz="1700" kern="1200" smtClean="0"/>
            <a:t>The word fill here means to fill up, to cause to abound, to furnish or supply- literally to flood, to diffuse without</a:t>
          </a:r>
          <a:endParaRPr lang="en-US" sz="1700" kern="1200"/>
        </a:p>
        <a:p>
          <a:pPr marL="171450" lvl="1" indent="-171450" algn="l" defTabSz="755650" rtl="0">
            <a:lnSpc>
              <a:spcPct val="90000"/>
            </a:lnSpc>
            <a:spcBef>
              <a:spcPct val="0"/>
            </a:spcBef>
            <a:spcAft>
              <a:spcPct val="15000"/>
            </a:spcAft>
            <a:buChar char="••"/>
          </a:pPr>
          <a:r>
            <a:rPr lang="en-US" sz="1700" kern="1200" dirty="0" smtClean="0"/>
            <a:t>But like the wine, it not only points to a quantity of filling but also the quality or the control that comes with the Spirit</a:t>
          </a:r>
          <a:endParaRPr lang="en-US" sz="1700" kern="1200" dirty="0"/>
        </a:p>
      </dsp:txBody>
      <dsp:txXfrm>
        <a:off x="2514630" y="662812"/>
        <a:ext cx="3200339" cy="32003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2E1AB-D731-4609-98E9-0CD43ABD6CD6}">
      <dsp:nvSpPr>
        <dsp:cNvPr id="0" name=""/>
        <dsp:cNvSpPr/>
      </dsp:nvSpPr>
      <dsp:spPr>
        <a:xfrm>
          <a:off x="1512371" y="0"/>
          <a:ext cx="4525963" cy="4525963"/>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240937B-D4A4-4975-BCF5-8BDAFA81B7EA}">
      <dsp:nvSpPr>
        <dsp:cNvPr id="0" name=""/>
        <dsp:cNvSpPr/>
      </dsp:nvSpPr>
      <dsp:spPr>
        <a:xfrm>
          <a:off x="3775352" y="453038"/>
          <a:ext cx="2941875" cy="321767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So how are we filled or controlled by the Spirit?</a:t>
          </a:r>
          <a:endParaRPr lang="en-US" sz="2100" kern="1200"/>
        </a:p>
        <a:p>
          <a:pPr marL="171450" lvl="1" indent="-171450" algn="l" defTabSz="711200" rtl="0">
            <a:lnSpc>
              <a:spcPct val="90000"/>
            </a:lnSpc>
            <a:spcBef>
              <a:spcPct val="0"/>
            </a:spcBef>
            <a:spcAft>
              <a:spcPct val="15000"/>
            </a:spcAft>
            <a:buChar char="••"/>
          </a:pPr>
          <a:r>
            <a:rPr lang="en-US" sz="1600" kern="1200" dirty="0" smtClean="0"/>
            <a:t>Yielded- </a:t>
          </a:r>
          <a:r>
            <a:rPr lang="en-US" sz="1600" kern="1200" dirty="0" smtClean="0"/>
            <a:t>faith, intention and choice- Romans 8:5</a:t>
          </a:r>
          <a:endParaRPr lang="en-US" sz="1600" kern="1200" dirty="0"/>
        </a:p>
        <a:p>
          <a:pPr marL="171450" lvl="1" indent="-171450" algn="l" defTabSz="711200" rtl="0">
            <a:lnSpc>
              <a:spcPct val="90000"/>
            </a:lnSpc>
            <a:spcBef>
              <a:spcPct val="0"/>
            </a:spcBef>
            <a:spcAft>
              <a:spcPct val="15000"/>
            </a:spcAft>
            <a:buChar char="••"/>
          </a:pPr>
          <a:r>
            <a:rPr lang="en-US" sz="1600" kern="1200" dirty="0" smtClean="0"/>
            <a:t>Rule not exception, present imperative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Sin loses.  Remember Galatians 5:16-22</a:t>
          </a:r>
          <a:endParaRPr lang="en-US" sz="1600" kern="1200" dirty="0"/>
        </a:p>
        <a:p>
          <a:pPr marL="171450" lvl="1" indent="-171450" algn="l" defTabSz="711200" rtl="0">
            <a:lnSpc>
              <a:spcPct val="90000"/>
            </a:lnSpc>
            <a:spcBef>
              <a:spcPct val="0"/>
            </a:spcBef>
            <a:spcAft>
              <a:spcPct val="15000"/>
            </a:spcAft>
            <a:buChar char="••"/>
          </a:pPr>
          <a:r>
            <a:rPr lang="en-US" sz="1600" kern="1200" dirty="0" smtClean="0"/>
            <a:t>1 John 1:9</a:t>
          </a:r>
          <a:endParaRPr lang="en-US" sz="1600" kern="1200" dirty="0"/>
        </a:p>
      </dsp:txBody>
      <dsp:txXfrm>
        <a:off x="3918963" y="596649"/>
        <a:ext cx="2654653" cy="2930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3B81E-03FE-469D-AE04-BFA64E5730FB}">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56FE7F-F16D-4D4F-84B1-5E3B0D1DD217}">
      <dsp:nvSpPr>
        <dsp:cNvPr id="0" name=""/>
        <dsp:cNvSpPr/>
      </dsp:nvSpPr>
      <dsp:spPr>
        <a:xfrm>
          <a:off x="2262981" y="0"/>
          <a:ext cx="5966618" cy="452596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Ephesians 4:29-30</a:t>
          </a:r>
          <a:endParaRPr lang="en-US" sz="1600" kern="1200"/>
        </a:p>
      </dsp:txBody>
      <dsp:txXfrm>
        <a:off x="2262981" y="0"/>
        <a:ext cx="5966618" cy="961767"/>
      </dsp:txXfrm>
    </dsp:sp>
    <dsp:sp modelId="{56B6B905-6B55-4217-A146-9B40D17F56CD}">
      <dsp:nvSpPr>
        <dsp:cNvPr id="0" name=""/>
        <dsp:cNvSpPr/>
      </dsp:nvSpPr>
      <dsp:spPr>
        <a:xfrm>
          <a:off x="594032" y="961767"/>
          <a:ext cx="3337897" cy="333789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388242-44B1-42EA-92E8-568A203FE889}">
      <dsp:nvSpPr>
        <dsp:cNvPr id="0" name=""/>
        <dsp:cNvSpPr/>
      </dsp:nvSpPr>
      <dsp:spPr>
        <a:xfrm>
          <a:off x="2262981" y="961767"/>
          <a:ext cx="5966618" cy="333789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It has more to do with the wrong things we do.  It is interesting that it is grieve and not anger.</a:t>
          </a:r>
          <a:endParaRPr lang="en-US" sz="1600" kern="1200" dirty="0"/>
        </a:p>
      </dsp:txBody>
      <dsp:txXfrm>
        <a:off x="2262981" y="961767"/>
        <a:ext cx="5966618" cy="961767"/>
      </dsp:txXfrm>
    </dsp:sp>
    <dsp:sp modelId="{2B734542-3178-42A4-AD57-A6298A52FDED}">
      <dsp:nvSpPr>
        <dsp:cNvPr id="0" name=""/>
        <dsp:cNvSpPr/>
      </dsp:nvSpPr>
      <dsp:spPr>
        <a:xfrm>
          <a:off x="1188065" y="1923534"/>
          <a:ext cx="2149832" cy="21498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A7FA2C-5C68-45D0-AE30-BF4B3E4768B9}">
      <dsp:nvSpPr>
        <dsp:cNvPr id="0" name=""/>
        <dsp:cNvSpPr/>
      </dsp:nvSpPr>
      <dsp:spPr>
        <a:xfrm>
          <a:off x="2209818" y="1905002"/>
          <a:ext cx="5966618" cy="21498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This is couched in a lot of instruction about relationships</a:t>
          </a:r>
          <a:endParaRPr lang="en-US" sz="1600" kern="1200" dirty="0"/>
        </a:p>
      </dsp:txBody>
      <dsp:txXfrm>
        <a:off x="2209818" y="1905002"/>
        <a:ext cx="5966618" cy="961767"/>
      </dsp:txXfrm>
    </dsp:sp>
    <dsp:sp modelId="{DA77E8F1-437C-486C-BB1A-B4FB60A434E8}">
      <dsp:nvSpPr>
        <dsp:cNvPr id="0" name=""/>
        <dsp:cNvSpPr/>
      </dsp:nvSpPr>
      <dsp:spPr>
        <a:xfrm>
          <a:off x="1782097" y="2885301"/>
          <a:ext cx="961767" cy="96176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CB7625-FA8D-4C58-BC54-E04D4FF84E48}">
      <dsp:nvSpPr>
        <dsp:cNvPr id="0" name=""/>
        <dsp:cNvSpPr/>
      </dsp:nvSpPr>
      <dsp:spPr>
        <a:xfrm>
          <a:off x="2262981" y="2885301"/>
          <a:ext cx="5966618" cy="96176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Paul is listing various things they should do and not do in the passage, so is grieving the Spirit another listed point of command or is Paul saying to not do the things given is how we grieve the Spirit</a:t>
          </a:r>
        </a:p>
      </dsp:txBody>
      <dsp:txXfrm>
        <a:off x="2262981" y="2885301"/>
        <a:ext cx="5966618" cy="96176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85861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89576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32880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291110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2A9B5-B6EC-4C1D-A82F-8C63A19DA3DA}"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9155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2A9B5-B6EC-4C1D-A82F-8C63A19DA3DA}"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329454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2A9B5-B6EC-4C1D-A82F-8C63A19DA3DA}"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424277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2A9B5-B6EC-4C1D-A82F-8C63A19DA3DA}"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73246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2A9B5-B6EC-4C1D-A82F-8C63A19DA3DA}"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202070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A9B5-B6EC-4C1D-A82F-8C63A19DA3DA}"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34270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A9B5-B6EC-4C1D-A82F-8C63A19DA3DA}"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315086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2A9B5-B6EC-4C1D-A82F-8C63A19DA3DA}" type="datetimeFigureOut">
              <a:rPr lang="en-US" smtClean="0"/>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8F04C-8891-4450-94B6-3BC6BE33544B}" type="slidenum">
              <a:rPr lang="en-US" smtClean="0"/>
              <a:t>‹#›</a:t>
            </a:fld>
            <a:endParaRPr lang="en-US"/>
          </a:p>
        </p:txBody>
      </p:sp>
    </p:spTree>
    <p:extLst>
      <p:ext uri="{BB962C8B-B14F-4D97-AF65-F5344CB8AC3E}">
        <p14:creationId xmlns:p14="http://schemas.microsoft.com/office/powerpoint/2010/main" val="40984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Ministry of the Holy Spirit</a:t>
            </a:r>
            <a:endParaRPr lang="en-US" dirty="0"/>
          </a:p>
        </p:txBody>
      </p:sp>
      <p:sp>
        <p:nvSpPr>
          <p:cNvPr id="3" name="Subtitle 2"/>
          <p:cNvSpPr>
            <a:spLocks noGrp="1"/>
          </p:cNvSpPr>
          <p:nvPr>
            <p:ph type="subTitle" idx="1"/>
          </p:nvPr>
        </p:nvSpPr>
        <p:spPr/>
        <p:txBody>
          <a:bodyPr/>
          <a:lstStyle/>
          <a:p>
            <a:r>
              <a:rPr lang="en-US" dirty="0" smtClean="0"/>
              <a:t>Person of Spirit or person of flesh?</a:t>
            </a:r>
            <a:endParaRPr lang="en-US" dirty="0"/>
          </a:p>
        </p:txBody>
      </p:sp>
    </p:spTree>
    <p:extLst>
      <p:ext uri="{BB962C8B-B14F-4D97-AF65-F5344CB8AC3E}">
        <p14:creationId xmlns:p14="http://schemas.microsoft.com/office/powerpoint/2010/main" val="290290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THINK before you speak</a:t>
            </a:r>
          </a:p>
          <a:p>
            <a:pPr lvl="1"/>
            <a:r>
              <a:rPr lang="en-US" dirty="0" smtClean="0"/>
              <a:t>K:  Is it kind?</a:t>
            </a:r>
            <a:endParaRPr lang="en-US" dirty="0"/>
          </a:p>
        </p:txBody>
      </p:sp>
    </p:spTree>
    <p:extLst>
      <p:ext uri="{BB962C8B-B14F-4D97-AF65-F5344CB8AC3E}">
        <p14:creationId xmlns:p14="http://schemas.microsoft.com/office/powerpoint/2010/main" val="190230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Quenching the Spirit</a:t>
            </a:r>
            <a:endParaRPr lang="en-US" dirty="0"/>
          </a:p>
        </p:txBody>
      </p:sp>
      <p:sp>
        <p:nvSpPr>
          <p:cNvPr id="3" name="Content Placeholder 2"/>
          <p:cNvSpPr>
            <a:spLocks noGrp="1"/>
          </p:cNvSpPr>
          <p:nvPr>
            <p:ph idx="1"/>
          </p:nvPr>
        </p:nvSpPr>
        <p:spPr/>
        <p:txBody>
          <a:bodyPr/>
          <a:lstStyle/>
          <a:p>
            <a:pPr lvl="0"/>
            <a:r>
              <a:rPr lang="en-US" smtClean="0"/>
              <a:t>1 </a:t>
            </a:r>
            <a:r>
              <a:rPr lang="en-US" dirty="0" smtClean="0"/>
              <a:t>Thessalonians 5:16-19</a:t>
            </a:r>
          </a:p>
          <a:p>
            <a:pPr lvl="1"/>
            <a:r>
              <a:rPr lang="en-US" dirty="0" smtClean="0"/>
              <a:t>This has more to do with the good things we don’t do.</a:t>
            </a:r>
            <a:endParaRPr lang="en-US" dirty="0" smtClean="0"/>
          </a:p>
          <a:p>
            <a:endParaRPr lang="en-US" dirty="0"/>
          </a:p>
        </p:txBody>
      </p:sp>
    </p:spTree>
    <p:extLst>
      <p:ext uri="{BB962C8B-B14F-4D97-AF65-F5344CB8AC3E}">
        <p14:creationId xmlns:p14="http://schemas.microsoft.com/office/powerpoint/2010/main" val="371565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Ministry of the Holy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63804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of the Holy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42210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33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99573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3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55853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12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68769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600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sp>
        <p:nvSpPr>
          <p:cNvPr id="3" name="Content Placeholder 2"/>
          <p:cNvSpPr>
            <a:spLocks noGrp="1"/>
          </p:cNvSpPr>
          <p:nvPr>
            <p:ph idx="1"/>
          </p:nvPr>
        </p:nvSpPr>
        <p:spPr/>
        <p:txBody>
          <a:bodyPr/>
          <a:lstStyle/>
          <a:p>
            <a:r>
              <a:rPr lang="en-US" dirty="0" smtClean="0"/>
              <a:t>It is wise to THINK before you speak</a:t>
            </a:r>
          </a:p>
          <a:p>
            <a:pPr lvl="1"/>
            <a:r>
              <a:rPr lang="en-US" dirty="0" smtClean="0"/>
              <a:t>T:  Is it true</a:t>
            </a:r>
          </a:p>
          <a:p>
            <a:pPr lvl="1"/>
            <a:r>
              <a:rPr lang="en-US" dirty="0" smtClean="0"/>
              <a:t>H: Is it helpful</a:t>
            </a:r>
          </a:p>
          <a:p>
            <a:pPr lvl="2"/>
            <a:r>
              <a:rPr lang="en-US" dirty="0" smtClean="0"/>
              <a:t>Is it more important to </a:t>
            </a:r>
            <a:r>
              <a:rPr lang="en-US" dirty="0"/>
              <a:t>u</a:t>
            </a:r>
            <a:r>
              <a:rPr lang="en-US" dirty="0" smtClean="0"/>
              <a:t>nderstand or be understood?</a:t>
            </a:r>
          </a:p>
          <a:p>
            <a:pPr lvl="2"/>
            <a:r>
              <a:rPr lang="en-US" dirty="0" smtClean="0"/>
              <a:t>Is it more important to be right and win or have good conversation?</a:t>
            </a:r>
            <a:endParaRPr lang="en-US" dirty="0"/>
          </a:p>
        </p:txBody>
      </p:sp>
    </p:spTree>
    <p:extLst>
      <p:ext uri="{BB962C8B-B14F-4D97-AF65-F5344CB8AC3E}">
        <p14:creationId xmlns:p14="http://schemas.microsoft.com/office/powerpoint/2010/main" val="19050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 </a:t>
            </a:r>
            <a:endParaRPr lang="en-US" dirty="0"/>
          </a:p>
        </p:txBody>
      </p:sp>
      <p:sp>
        <p:nvSpPr>
          <p:cNvPr id="3" name="Content Placeholder 2"/>
          <p:cNvSpPr>
            <a:spLocks noGrp="1"/>
          </p:cNvSpPr>
          <p:nvPr>
            <p:ph idx="1"/>
          </p:nvPr>
        </p:nvSpPr>
        <p:spPr/>
        <p:txBody>
          <a:bodyPr/>
          <a:lstStyle/>
          <a:p>
            <a:r>
              <a:rPr lang="en-US" dirty="0" smtClean="0"/>
              <a:t>THINK before you speak</a:t>
            </a:r>
          </a:p>
          <a:p>
            <a:pPr lvl="1"/>
            <a:r>
              <a:rPr lang="en-US" dirty="0" smtClean="0"/>
              <a:t>I  Is it inspiring</a:t>
            </a:r>
          </a:p>
          <a:p>
            <a:pPr lvl="2"/>
            <a:r>
              <a:rPr lang="en-US" dirty="0" smtClean="0"/>
              <a:t>How is what we are saying affecting others?</a:t>
            </a:r>
          </a:p>
          <a:p>
            <a:pPr lvl="2"/>
            <a:r>
              <a:rPr lang="en-US" dirty="0" smtClean="0"/>
              <a:t>How am I using the information I know about someone?</a:t>
            </a:r>
            <a:endParaRPr lang="en-US" dirty="0"/>
          </a:p>
        </p:txBody>
      </p:sp>
    </p:spTree>
    <p:extLst>
      <p:ext uri="{BB962C8B-B14F-4D97-AF65-F5344CB8AC3E}">
        <p14:creationId xmlns:p14="http://schemas.microsoft.com/office/powerpoint/2010/main" val="48775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sp>
        <p:nvSpPr>
          <p:cNvPr id="3" name="Content Placeholder 2"/>
          <p:cNvSpPr>
            <a:spLocks noGrp="1"/>
          </p:cNvSpPr>
          <p:nvPr>
            <p:ph idx="1"/>
          </p:nvPr>
        </p:nvSpPr>
        <p:spPr/>
        <p:txBody>
          <a:bodyPr/>
          <a:lstStyle/>
          <a:p>
            <a:r>
              <a:rPr lang="en-US" dirty="0" smtClean="0"/>
              <a:t>THINK before you speak</a:t>
            </a:r>
          </a:p>
          <a:p>
            <a:pPr lvl="1"/>
            <a:r>
              <a:rPr lang="en-US" dirty="0" smtClean="0"/>
              <a:t>N:  Is it necessary?</a:t>
            </a:r>
          </a:p>
          <a:p>
            <a:pPr lvl="1"/>
            <a:r>
              <a:rPr lang="en-US" dirty="0" smtClean="0"/>
              <a:t>Love covers a multitude of sins (1 Peter 4:8)</a:t>
            </a:r>
            <a:endParaRPr lang="en-US" dirty="0"/>
          </a:p>
        </p:txBody>
      </p:sp>
    </p:spTree>
    <p:extLst>
      <p:ext uri="{BB962C8B-B14F-4D97-AF65-F5344CB8AC3E}">
        <p14:creationId xmlns:p14="http://schemas.microsoft.com/office/powerpoint/2010/main" val="2187727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468</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Ministry of the Holy Spirit</vt:lpstr>
      <vt:lpstr>Ministry of the Holy Spirit</vt:lpstr>
      <vt:lpstr>Filing of the Holy Spirit</vt:lpstr>
      <vt:lpstr>Filling of the Spirit</vt:lpstr>
      <vt:lpstr>Filling of the Spirit</vt:lpstr>
      <vt:lpstr>Grieving the Spirit</vt:lpstr>
      <vt:lpstr>Grieving the Spirit</vt:lpstr>
      <vt:lpstr>Grieving the Spirit </vt:lpstr>
      <vt:lpstr>Grieving the Spirit</vt:lpstr>
      <vt:lpstr>PowerPoint Presentation</vt:lpstr>
      <vt:lpstr>Quenching the Spirit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the Holy Spirit</dc:title>
  <dc:creator>Atkin Family</dc:creator>
  <cp:lastModifiedBy>Atkin Family</cp:lastModifiedBy>
  <cp:revision>6</cp:revision>
  <dcterms:created xsi:type="dcterms:W3CDTF">2019-12-08T07:59:40Z</dcterms:created>
  <dcterms:modified xsi:type="dcterms:W3CDTF">2019-12-08T09:14:21Z</dcterms:modified>
</cp:coreProperties>
</file>