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40ACEF-5FFD-44D0-A5D1-4EB4EE01CB0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22022C-2F2D-4C30-807E-C09F04B558C0}">
      <dgm:prSet/>
      <dgm:spPr/>
      <dgm:t>
        <a:bodyPr/>
        <a:lstStyle/>
        <a:p>
          <a:pPr rtl="0"/>
          <a:r>
            <a:rPr lang="en-US" dirty="0" smtClean="0"/>
            <a:t>14. Gift Giver</a:t>
          </a:r>
          <a:endParaRPr lang="en-US" dirty="0"/>
        </a:p>
      </dgm:t>
    </dgm:pt>
    <dgm:pt modelId="{328E4720-4EFF-4997-B17A-225BAB50233E}" type="parTrans" cxnId="{C94B3A08-08D9-4533-8161-1B73D7ED9A72}">
      <dgm:prSet/>
      <dgm:spPr/>
      <dgm:t>
        <a:bodyPr/>
        <a:lstStyle/>
        <a:p>
          <a:endParaRPr lang="en-US"/>
        </a:p>
      </dgm:t>
    </dgm:pt>
    <dgm:pt modelId="{4F644B3D-50C8-4ED4-B082-B47082CE53DE}" type="sibTrans" cxnId="{C94B3A08-08D9-4533-8161-1B73D7ED9A72}">
      <dgm:prSet/>
      <dgm:spPr/>
      <dgm:t>
        <a:bodyPr/>
        <a:lstStyle/>
        <a:p>
          <a:endParaRPr lang="en-US"/>
        </a:p>
      </dgm:t>
    </dgm:pt>
    <dgm:pt modelId="{E4A884EF-C518-40DE-BD47-30301B771664}">
      <dgm:prSet/>
      <dgm:spPr/>
      <dgm:t>
        <a:bodyPr/>
        <a:lstStyle/>
        <a:p>
          <a:pPr rtl="0"/>
          <a:r>
            <a:rPr lang="en-US" smtClean="0"/>
            <a:t>1 Corinthians 12:1-11, Romans 12:6-8, Ephesians 4:11</a:t>
          </a:r>
          <a:endParaRPr lang="en-US"/>
        </a:p>
      </dgm:t>
    </dgm:pt>
    <dgm:pt modelId="{22BC212B-4933-4D1F-962B-88684FFE0F29}" type="parTrans" cxnId="{060819D1-2B13-4049-91F8-6C71DD840CC2}">
      <dgm:prSet/>
      <dgm:spPr/>
      <dgm:t>
        <a:bodyPr/>
        <a:lstStyle/>
        <a:p>
          <a:endParaRPr lang="en-US"/>
        </a:p>
      </dgm:t>
    </dgm:pt>
    <dgm:pt modelId="{01FAFC6E-F2CE-430B-BDA3-C1AF00CD7312}" type="sibTrans" cxnId="{060819D1-2B13-4049-91F8-6C71DD840CC2}">
      <dgm:prSet/>
      <dgm:spPr/>
      <dgm:t>
        <a:bodyPr/>
        <a:lstStyle/>
        <a:p>
          <a:endParaRPr lang="en-US"/>
        </a:p>
      </dgm:t>
    </dgm:pt>
    <dgm:pt modelId="{C2A0EF8A-EECD-460E-BF55-C7D4C54BFED3}">
      <dgm:prSet/>
      <dgm:spPr/>
      <dgm:t>
        <a:bodyPr/>
        <a:lstStyle/>
        <a:p>
          <a:pPr rtl="0"/>
          <a:r>
            <a:rPr lang="en-US" smtClean="0"/>
            <a:t>It refers to heightened capacity, the ability to do things we couldn’t do before or to do at a different level, or motivation or purpose.</a:t>
          </a:r>
          <a:endParaRPr lang="en-US"/>
        </a:p>
      </dgm:t>
    </dgm:pt>
    <dgm:pt modelId="{4E50F186-0E74-460D-B3E7-AEBA3AC05AE5}" type="parTrans" cxnId="{70B33E81-43F5-4E3D-B083-CE93BD79FF0B}">
      <dgm:prSet/>
      <dgm:spPr/>
      <dgm:t>
        <a:bodyPr/>
        <a:lstStyle/>
        <a:p>
          <a:endParaRPr lang="en-US"/>
        </a:p>
      </dgm:t>
    </dgm:pt>
    <dgm:pt modelId="{C272FBBC-CEE2-4A97-92A4-9BA6E962DF5A}" type="sibTrans" cxnId="{70B33E81-43F5-4E3D-B083-CE93BD79FF0B}">
      <dgm:prSet/>
      <dgm:spPr/>
      <dgm:t>
        <a:bodyPr/>
        <a:lstStyle/>
        <a:p>
          <a:endParaRPr lang="en-US"/>
        </a:p>
      </dgm:t>
    </dgm:pt>
    <dgm:pt modelId="{1F53C856-389C-42EC-AA40-CB2EAE94B258}">
      <dgm:prSet/>
      <dgm:spPr/>
      <dgm:t>
        <a:bodyPr/>
        <a:lstStyle/>
        <a:p>
          <a:pPr rtl="0"/>
          <a:r>
            <a:rPr lang="en-US" smtClean="0"/>
            <a:t>Fruit speaks of character of being, gifts speaks of capacities and doing</a:t>
          </a:r>
          <a:endParaRPr lang="en-US"/>
        </a:p>
      </dgm:t>
    </dgm:pt>
    <dgm:pt modelId="{758A2FB6-78C7-4E8C-ABB5-350D91AC39B9}" type="parTrans" cxnId="{10434F74-3028-4CAA-9C78-7D64C8D17010}">
      <dgm:prSet/>
      <dgm:spPr/>
      <dgm:t>
        <a:bodyPr/>
        <a:lstStyle/>
        <a:p>
          <a:endParaRPr lang="en-US"/>
        </a:p>
      </dgm:t>
    </dgm:pt>
    <dgm:pt modelId="{67F66F98-C788-4EF8-98E7-5600B3D0E9BD}" type="sibTrans" cxnId="{10434F74-3028-4CAA-9C78-7D64C8D17010}">
      <dgm:prSet/>
      <dgm:spPr/>
      <dgm:t>
        <a:bodyPr/>
        <a:lstStyle/>
        <a:p>
          <a:endParaRPr lang="en-US"/>
        </a:p>
      </dgm:t>
    </dgm:pt>
    <dgm:pt modelId="{7EAE08FA-354E-4F2B-9C8C-0A6741696034}">
      <dgm:prSet/>
      <dgm:spPr/>
      <dgm:t>
        <a:bodyPr/>
        <a:lstStyle/>
        <a:p>
          <a:pPr rtl="0"/>
          <a:r>
            <a:rPr lang="en-US" smtClean="0"/>
            <a:t>They should coexist</a:t>
          </a:r>
          <a:endParaRPr lang="en-US"/>
        </a:p>
      </dgm:t>
    </dgm:pt>
    <dgm:pt modelId="{CC29F1C5-4917-40B4-8AFC-04CA7FDE3A11}" type="parTrans" cxnId="{18B5B3F0-7767-408B-B69C-4CD59630E186}">
      <dgm:prSet/>
      <dgm:spPr/>
      <dgm:t>
        <a:bodyPr/>
        <a:lstStyle/>
        <a:p>
          <a:endParaRPr lang="en-US"/>
        </a:p>
      </dgm:t>
    </dgm:pt>
    <dgm:pt modelId="{B4563A65-C0E8-4C3B-A9EB-BB0FFF7AC509}" type="sibTrans" cxnId="{18B5B3F0-7767-408B-B69C-4CD59630E186}">
      <dgm:prSet/>
      <dgm:spPr/>
      <dgm:t>
        <a:bodyPr/>
        <a:lstStyle/>
        <a:p>
          <a:endParaRPr lang="en-US"/>
        </a:p>
      </dgm:t>
    </dgm:pt>
    <dgm:pt modelId="{DD06010D-1BAE-43BF-B7DC-7D580E2E229B}" type="pres">
      <dgm:prSet presAssocID="{5740ACEF-5FFD-44D0-A5D1-4EB4EE01CB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08C6F5-8811-46EE-A62A-27BCA77CD509}" type="pres">
      <dgm:prSet presAssocID="{5822022C-2F2D-4C30-807E-C09F04B558C0}" presName="linNode" presStyleCnt="0"/>
      <dgm:spPr/>
    </dgm:pt>
    <dgm:pt modelId="{B466AD8D-976C-44FC-A6A0-EA06499E07D0}" type="pres">
      <dgm:prSet presAssocID="{5822022C-2F2D-4C30-807E-C09F04B558C0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FA0248-5813-4E85-8B4D-1110305FFD98}" type="pres">
      <dgm:prSet presAssocID="{5822022C-2F2D-4C30-807E-C09F04B558C0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B5B3F0-7767-408B-B69C-4CD59630E186}" srcId="{5822022C-2F2D-4C30-807E-C09F04B558C0}" destId="{7EAE08FA-354E-4F2B-9C8C-0A6741696034}" srcOrd="3" destOrd="0" parTransId="{CC29F1C5-4917-40B4-8AFC-04CA7FDE3A11}" sibTransId="{B4563A65-C0E8-4C3B-A9EB-BB0FFF7AC509}"/>
    <dgm:cxn modelId="{DD725ACA-03FA-422C-89B8-132105F8A316}" type="presOf" srcId="{E4A884EF-C518-40DE-BD47-30301B771664}" destId="{75FA0248-5813-4E85-8B4D-1110305FFD98}" srcOrd="0" destOrd="0" presId="urn:microsoft.com/office/officeart/2005/8/layout/vList5"/>
    <dgm:cxn modelId="{10434F74-3028-4CAA-9C78-7D64C8D17010}" srcId="{5822022C-2F2D-4C30-807E-C09F04B558C0}" destId="{1F53C856-389C-42EC-AA40-CB2EAE94B258}" srcOrd="2" destOrd="0" parTransId="{758A2FB6-78C7-4E8C-ABB5-350D91AC39B9}" sibTransId="{67F66F98-C788-4EF8-98E7-5600B3D0E9BD}"/>
    <dgm:cxn modelId="{EEE4F37F-8033-4C15-BF49-45B68DB9B3CE}" type="presOf" srcId="{5822022C-2F2D-4C30-807E-C09F04B558C0}" destId="{B466AD8D-976C-44FC-A6A0-EA06499E07D0}" srcOrd="0" destOrd="0" presId="urn:microsoft.com/office/officeart/2005/8/layout/vList5"/>
    <dgm:cxn modelId="{0D6DFBC0-81C1-4811-99A8-31DDB5D9D89E}" type="presOf" srcId="{C2A0EF8A-EECD-460E-BF55-C7D4C54BFED3}" destId="{75FA0248-5813-4E85-8B4D-1110305FFD98}" srcOrd="0" destOrd="1" presId="urn:microsoft.com/office/officeart/2005/8/layout/vList5"/>
    <dgm:cxn modelId="{70B33E81-43F5-4E3D-B083-CE93BD79FF0B}" srcId="{5822022C-2F2D-4C30-807E-C09F04B558C0}" destId="{C2A0EF8A-EECD-460E-BF55-C7D4C54BFED3}" srcOrd="1" destOrd="0" parTransId="{4E50F186-0E74-460D-B3E7-AEBA3AC05AE5}" sibTransId="{C272FBBC-CEE2-4A97-92A4-9BA6E962DF5A}"/>
    <dgm:cxn modelId="{CED1C72E-3828-4DFB-B11F-9C8F6D448698}" type="presOf" srcId="{1F53C856-389C-42EC-AA40-CB2EAE94B258}" destId="{75FA0248-5813-4E85-8B4D-1110305FFD98}" srcOrd="0" destOrd="2" presId="urn:microsoft.com/office/officeart/2005/8/layout/vList5"/>
    <dgm:cxn modelId="{C94B3A08-08D9-4533-8161-1B73D7ED9A72}" srcId="{5740ACEF-5FFD-44D0-A5D1-4EB4EE01CB05}" destId="{5822022C-2F2D-4C30-807E-C09F04B558C0}" srcOrd="0" destOrd="0" parTransId="{328E4720-4EFF-4997-B17A-225BAB50233E}" sibTransId="{4F644B3D-50C8-4ED4-B082-B47082CE53DE}"/>
    <dgm:cxn modelId="{2DBE02F1-5894-4513-B2E3-4D6111EC5F82}" type="presOf" srcId="{5740ACEF-5FFD-44D0-A5D1-4EB4EE01CB05}" destId="{DD06010D-1BAE-43BF-B7DC-7D580E2E229B}" srcOrd="0" destOrd="0" presId="urn:microsoft.com/office/officeart/2005/8/layout/vList5"/>
    <dgm:cxn modelId="{060819D1-2B13-4049-91F8-6C71DD840CC2}" srcId="{5822022C-2F2D-4C30-807E-C09F04B558C0}" destId="{E4A884EF-C518-40DE-BD47-30301B771664}" srcOrd="0" destOrd="0" parTransId="{22BC212B-4933-4D1F-962B-88684FFE0F29}" sibTransId="{01FAFC6E-F2CE-430B-BDA3-C1AF00CD7312}"/>
    <dgm:cxn modelId="{46F5D09B-3DCC-4CA3-AAD8-B4EE105873A4}" type="presOf" srcId="{7EAE08FA-354E-4F2B-9C8C-0A6741696034}" destId="{75FA0248-5813-4E85-8B4D-1110305FFD98}" srcOrd="0" destOrd="3" presId="urn:microsoft.com/office/officeart/2005/8/layout/vList5"/>
    <dgm:cxn modelId="{CC06727A-A8C2-4973-A142-D3ADE5B1CB52}" type="presParOf" srcId="{DD06010D-1BAE-43BF-B7DC-7D580E2E229B}" destId="{A808C6F5-8811-46EE-A62A-27BCA77CD509}" srcOrd="0" destOrd="0" presId="urn:microsoft.com/office/officeart/2005/8/layout/vList5"/>
    <dgm:cxn modelId="{69AD0692-1298-4809-A0C8-E2CF2B842D5D}" type="presParOf" srcId="{A808C6F5-8811-46EE-A62A-27BCA77CD509}" destId="{B466AD8D-976C-44FC-A6A0-EA06499E07D0}" srcOrd="0" destOrd="0" presId="urn:microsoft.com/office/officeart/2005/8/layout/vList5"/>
    <dgm:cxn modelId="{B706057E-A794-4293-BE5B-82E260DD5F63}" type="presParOf" srcId="{A808C6F5-8811-46EE-A62A-27BCA77CD509}" destId="{75FA0248-5813-4E85-8B4D-1110305FFD9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713E7-8BC1-4201-A766-6944A94E4050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7BAE233-256A-4EDD-A649-FF2847645F85}">
      <dgm:prSet/>
      <dgm:spPr/>
      <dgm:t>
        <a:bodyPr/>
        <a:lstStyle/>
        <a:p>
          <a:pPr rtl="0"/>
          <a:r>
            <a:rPr lang="en-US" smtClean="0"/>
            <a:t>1 Corinthians 12 :4-7</a:t>
          </a:r>
          <a:endParaRPr lang="en-US"/>
        </a:p>
      </dgm:t>
    </dgm:pt>
    <dgm:pt modelId="{6ECF230D-BABD-4D03-81EF-E213A42ED370}" type="parTrans" cxnId="{5C7219B4-5348-47E6-8109-E76308924437}">
      <dgm:prSet/>
      <dgm:spPr/>
      <dgm:t>
        <a:bodyPr/>
        <a:lstStyle/>
        <a:p>
          <a:endParaRPr lang="en-US"/>
        </a:p>
      </dgm:t>
    </dgm:pt>
    <dgm:pt modelId="{9C988A36-DCDE-4779-B779-6E3748BD97EC}" type="sibTrans" cxnId="{5C7219B4-5348-47E6-8109-E76308924437}">
      <dgm:prSet/>
      <dgm:spPr/>
      <dgm:t>
        <a:bodyPr/>
        <a:lstStyle/>
        <a:p>
          <a:endParaRPr lang="en-US"/>
        </a:p>
      </dgm:t>
    </dgm:pt>
    <dgm:pt modelId="{28C9583E-8858-4499-B16E-7EE89D885DCC}">
      <dgm:prSet/>
      <dgm:spPr/>
      <dgm:t>
        <a:bodyPr/>
        <a:lstStyle/>
        <a:p>
          <a:pPr rtl="0"/>
          <a:r>
            <a:rPr lang="en-US" smtClean="0"/>
            <a:t>They are a gift, to each and from the Spirit</a:t>
          </a:r>
          <a:endParaRPr lang="en-US"/>
        </a:p>
      </dgm:t>
    </dgm:pt>
    <dgm:pt modelId="{18AA46D6-E33D-4CCE-80E6-06B8A5ABAB57}" type="parTrans" cxnId="{9AB69EAA-AA45-4146-962A-6385F3E639E4}">
      <dgm:prSet/>
      <dgm:spPr/>
      <dgm:t>
        <a:bodyPr/>
        <a:lstStyle/>
        <a:p>
          <a:endParaRPr lang="en-US"/>
        </a:p>
      </dgm:t>
    </dgm:pt>
    <dgm:pt modelId="{3D5D833F-2AF3-424D-8A21-8CBAB5BC1214}" type="sibTrans" cxnId="{9AB69EAA-AA45-4146-962A-6385F3E639E4}">
      <dgm:prSet/>
      <dgm:spPr/>
      <dgm:t>
        <a:bodyPr/>
        <a:lstStyle/>
        <a:p>
          <a:endParaRPr lang="en-US"/>
        </a:p>
      </dgm:t>
    </dgm:pt>
    <dgm:pt modelId="{CA43CBCC-F55A-4459-B887-B024340ECB53}">
      <dgm:prSet/>
      <dgm:spPr/>
      <dgm:t>
        <a:bodyPr/>
        <a:lstStyle/>
        <a:p>
          <a:pPr rtl="0"/>
          <a:r>
            <a:rPr lang="en-US" smtClean="0"/>
            <a:t>For the common good</a:t>
          </a:r>
          <a:endParaRPr lang="en-US"/>
        </a:p>
      </dgm:t>
    </dgm:pt>
    <dgm:pt modelId="{59872B40-AF45-4FFC-9BE5-F096437616DC}" type="parTrans" cxnId="{85A0771F-AA55-4589-A285-A5EE3F6A47D8}">
      <dgm:prSet/>
      <dgm:spPr/>
      <dgm:t>
        <a:bodyPr/>
        <a:lstStyle/>
        <a:p>
          <a:endParaRPr lang="en-US"/>
        </a:p>
      </dgm:t>
    </dgm:pt>
    <dgm:pt modelId="{7B51C7FE-7289-44D9-85F9-C916D9ECB9DB}" type="sibTrans" cxnId="{85A0771F-AA55-4589-A285-A5EE3F6A47D8}">
      <dgm:prSet/>
      <dgm:spPr/>
      <dgm:t>
        <a:bodyPr/>
        <a:lstStyle/>
        <a:p>
          <a:endParaRPr lang="en-US"/>
        </a:p>
      </dgm:t>
    </dgm:pt>
    <dgm:pt modelId="{AFE81AE1-9C67-40F4-A71A-0EA1C2C6EBE4}">
      <dgm:prSet/>
      <dgm:spPr/>
      <dgm:t>
        <a:bodyPr/>
        <a:lstStyle/>
        <a:p>
          <a:pPr rtl="0"/>
          <a:r>
            <a:rPr lang="en-US" smtClean="0"/>
            <a:t>Romans 12:6-8</a:t>
          </a:r>
          <a:endParaRPr lang="en-US"/>
        </a:p>
      </dgm:t>
    </dgm:pt>
    <dgm:pt modelId="{1E938A00-A13F-47E8-BC8C-DB0E6C8E013E}" type="parTrans" cxnId="{739A69EE-815E-4075-A611-7C8DBDECC6A1}">
      <dgm:prSet/>
      <dgm:spPr/>
      <dgm:t>
        <a:bodyPr/>
        <a:lstStyle/>
        <a:p>
          <a:endParaRPr lang="en-US"/>
        </a:p>
      </dgm:t>
    </dgm:pt>
    <dgm:pt modelId="{622339F0-0ACD-49E8-8C3A-684493D1FD9D}" type="sibTrans" cxnId="{739A69EE-815E-4075-A611-7C8DBDECC6A1}">
      <dgm:prSet/>
      <dgm:spPr/>
      <dgm:t>
        <a:bodyPr/>
        <a:lstStyle/>
        <a:p>
          <a:endParaRPr lang="en-US"/>
        </a:p>
      </dgm:t>
    </dgm:pt>
    <dgm:pt modelId="{8F3CA1E1-4D62-4047-9B89-DC726315F76C}">
      <dgm:prSet/>
      <dgm:spPr/>
      <dgm:t>
        <a:bodyPr/>
        <a:lstStyle/>
        <a:p>
          <a:pPr rtl="0"/>
          <a:r>
            <a:rPr lang="en-US" smtClean="0"/>
            <a:t>-proportionate to your faith</a:t>
          </a:r>
          <a:endParaRPr lang="en-US"/>
        </a:p>
      </dgm:t>
    </dgm:pt>
    <dgm:pt modelId="{F5074A2F-631E-4FB1-B0D4-C38C27DA0375}" type="parTrans" cxnId="{572472B1-512E-4D46-ACBA-B1E015DB5691}">
      <dgm:prSet/>
      <dgm:spPr/>
      <dgm:t>
        <a:bodyPr/>
        <a:lstStyle/>
        <a:p>
          <a:endParaRPr lang="en-US"/>
        </a:p>
      </dgm:t>
    </dgm:pt>
    <dgm:pt modelId="{A7D67DD8-AFB8-4C18-BB7E-17CECF710FA3}" type="sibTrans" cxnId="{572472B1-512E-4D46-ACBA-B1E015DB5691}">
      <dgm:prSet/>
      <dgm:spPr/>
      <dgm:t>
        <a:bodyPr/>
        <a:lstStyle/>
        <a:p>
          <a:endParaRPr lang="en-US"/>
        </a:p>
      </dgm:t>
    </dgm:pt>
    <dgm:pt modelId="{644C4D7B-A9F2-4897-9280-6A7BEBC44844}">
      <dgm:prSet/>
      <dgm:spPr/>
      <dgm:t>
        <a:bodyPr/>
        <a:lstStyle/>
        <a:p>
          <a:pPr rtl="0"/>
          <a:r>
            <a:rPr lang="en-US" smtClean="0"/>
            <a:t>Ephesians 4:11-12</a:t>
          </a:r>
          <a:endParaRPr lang="en-US"/>
        </a:p>
      </dgm:t>
    </dgm:pt>
    <dgm:pt modelId="{94E99853-E82A-45C0-A85A-1BF4AE1497CD}" type="parTrans" cxnId="{5AC98FED-7A53-4AF9-B16E-2DBC133ACF5A}">
      <dgm:prSet/>
      <dgm:spPr/>
      <dgm:t>
        <a:bodyPr/>
        <a:lstStyle/>
        <a:p>
          <a:endParaRPr lang="en-US"/>
        </a:p>
      </dgm:t>
    </dgm:pt>
    <dgm:pt modelId="{FBED1B9F-1167-4068-8679-22E678DE56FA}" type="sibTrans" cxnId="{5AC98FED-7A53-4AF9-B16E-2DBC133ACF5A}">
      <dgm:prSet/>
      <dgm:spPr/>
      <dgm:t>
        <a:bodyPr/>
        <a:lstStyle/>
        <a:p>
          <a:endParaRPr lang="en-US"/>
        </a:p>
      </dgm:t>
    </dgm:pt>
    <dgm:pt modelId="{E4ACA544-7EF7-4967-9A78-60D6F4E6A820}">
      <dgm:prSet/>
      <dgm:spPr/>
      <dgm:t>
        <a:bodyPr/>
        <a:lstStyle/>
        <a:p>
          <a:pPr rtl="0"/>
          <a:r>
            <a:rPr lang="en-US" smtClean="0"/>
            <a:t>-equipping function in each gift</a:t>
          </a:r>
          <a:endParaRPr lang="en-US"/>
        </a:p>
      </dgm:t>
    </dgm:pt>
    <dgm:pt modelId="{5DB614BE-8206-4905-A48C-8EDE4E241120}" type="parTrans" cxnId="{96271120-DF89-4CAC-925C-A56D9B1B325A}">
      <dgm:prSet/>
      <dgm:spPr/>
      <dgm:t>
        <a:bodyPr/>
        <a:lstStyle/>
        <a:p>
          <a:endParaRPr lang="en-US"/>
        </a:p>
      </dgm:t>
    </dgm:pt>
    <dgm:pt modelId="{F6BA45A1-068D-467B-BE03-11CBF7353386}" type="sibTrans" cxnId="{96271120-DF89-4CAC-925C-A56D9B1B325A}">
      <dgm:prSet/>
      <dgm:spPr/>
      <dgm:t>
        <a:bodyPr/>
        <a:lstStyle/>
        <a:p>
          <a:endParaRPr lang="en-US"/>
        </a:p>
      </dgm:t>
    </dgm:pt>
    <dgm:pt modelId="{444536E3-93E2-41C8-9A3D-4B36C970CE79}" type="pres">
      <dgm:prSet presAssocID="{6A7713E7-8BC1-4201-A766-6944A94E4050}" presName="linear" presStyleCnt="0">
        <dgm:presLayoutVars>
          <dgm:animLvl val="lvl"/>
          <dgm:resizeHandles val="exact"/>
        </dgm:presLayoutVars>
      </dgm:prSet>
      <dgm:spPr/>
    </dgm:pt>
    <dgm:pt modelId="{4B8F1C07-0D6B-46B1-9C90-204B35DCF890}" type="pres">
      <dgm:prSet presAssocID="{47BAE233-256A-4EDD-A649-FF2847645F8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DCDFF9A-F185-4FA1-8FA3-BFBBD5DDCB05}" type="pres">
      <dgm:prSet presAssocID="{47BAE233-256A-4EDD-A649-FF2847645F85}" presName="childText" presStyleLbl="revTx" presStyleIdx="0" presStyleCnt="3">
        <dgm:presLayoutVars>
          <dgm:bulletEnabled val="1"/>
        </dgm:presLayoutVars>
      </dgm:prSet>
      <dgm:spPr/>
    </dgm:pt>
    <dgm:pt modelId="{E367F91E-BBE4-4910-A19F-23DA0EDA38AD}" type="pres">
      <dgm:prSet presAssocID="{AFE81AE1-9C67-40F4-A71A-0EA1C2C6EBE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0063D69-67BA-4AF0-9285-AEBFE8827EDD}" type="pres">
      <dgm:prSet presAssocID="{AFE81AE1-9C67-40F4-A71A-0EA1C2C6EBE4}" presName="childText" presStyleLbl="revTx" presStyleIdx="1" presStyleCnt="3">
        <dgm:presLayoutVars>
          <dgm:bulletEnabled val="1"/>
        </dgm:presLayoutVars>
      </dgm:prSet>
      <dgm:spPr/>
    </dgm:pt>
    <dgm:pt modelId="{FA0BB8BF-0C73-441D-82DB-12F73454BE51}" type="pres">
      <dgm:prSet presAssocID="{644C4D7B-A9F2-4897-9280-6A7BEBC4484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4D8F675-52DB-402C-8C21-F865ED2A3D57}" type="pres">
      <dgm:prSet presAssocID="{644C4D7B-A9F2-4897-9280-6A7BEBC44844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9918D918-7E8C-4B30-9704-BC7CDCDCA1EE}" type="presOf" srcId="{6A7713E7-8BC1-4201-A766-6944A94E4050}" destId="{444536E3-93E2-41C8-9A3D-4B36C970CE79}" srcOrd="0" destOrd="0" presId="urn:microsoft.com/office/officeart/2005/8/layout/vList2"/>
    <dgm:cxn modelId="{8E852E15-E290-449F-85CE-E0B836B92057}" type="presOf" srcId="{28C9583E-8858-4499-B16E-7EE89D885DCC}" destId="{6DCDFF9A-F185-4FA1-8FA3-BFBBD5DDCB05}" srcOrd="0" destOrd="0" presId="urn:microsoft.com/office/officeart/2005/8/layout/vList2"/>
    <dgm:cxn modelId="{85A0771F-AA55-4589-A285-A5EE3F6A47D8}" srcId="{47BAE233-256A-4EDD-A649-FF2847645F85}" destId="{CA43CBCC-F55A-4459-B887-B024340ECB53}" srcOrd="1" destOrd="0" parTransId="{59872B40-AF45-4FFC-9BE5-F096437616DC}" sibTransId="{7B51C7FE-7289-44D9-85F9-C916D9ECB9DB}"/>
    <dgm:cxn modelId="{549A0E38-6A2C-4557-9866-3DA0B951E8DE}" type="presOf" srcId="{8F3CA1E1-4D62-4047-9B89-DC726315F76C}" destId="{F0063D69-67BA-4AF0-9285-AEBFE8827EDD}" srcOrd="0" destOrd="0" presId="urn:microsoft.com/office/officeart/2005/8/layout/vList2"/>
    <dgm:cxn modelId="{1CABCE37-1961-4AD7-A7AF-EF0D2FEC0B6F}" type="presOf" srcId="{CA43CBCC-F55A-4459-B887-B024340ECB53}" destId="{6DCDFF9A-F185-4FA1-8FA3-BFBBD5DDCB05}" srcOrd="0" destOrd="1" presId="urn:microsoft.com/office/officeart/2005/8/layout/vList2"/>
    <dgm:cxn modelId="{5C7219B4-5348-47E6-8109-E76308924437}" srcId="{6A7713E7-8BC1-4201-A766-6944A94E4050}" destId="{47BAE233-256A-4EDD-A649-FF2847645F85}" srcOrd="0" destOrd="0" parTransId="{6ECF230D-BABD-4D03-81EF-E213A42ED370}" sibTransId="{9C988A36-DCDE-4779-B779-6E3748BD97EC}"/>
    <dgm:cxn modelId="{4CCC5EDA-F1CE-4EF8-8CFB-5C614292F2DF}" type="presOf" srcId="{AFE81AE1-9C67-40F4-A71A-0EA1C2C6EBE4}" destId="{E367F91E-BBE4-4910-A19F-23DA0EDA38AD}" srcOrd="0" destOrd="0" presId="urn:microsoft.com/office/officeart/2005/8/layout/vList2"/>
    <dgm:cxn modelId="{6112C355-0378-4334-B330-6F35D5B5F618}" type="presOf" srcId="{644C4D7B-A9F2-4897-9280-6A7BEBC44844}" destId="{FA0BB8BF-0C73-441D-82DB-12F73454BE51}" srcOrd="0" destOrd="0" presId="urn:microsoft.com/office/officeart/2005/8/layout/vList2"/>
    <dgm:cxn modelId="{739A69EE-815E-4075-A611-7C8DBDECC6A1}" srcId="{6A7713E7-8BC1-4201-A766-6944A94E4050}" destId="{AFE81AE1-9C67-40F4-A71A-0EA1C2C6EBE4}" srcOrd="1" destOrd="0" parTransId="{1E938A00-A13F-47E8-BC8C-DB0E6C8E013E}" sibTransId="{622339F0-0ACD-49E8-8C3A-684493D1FD9D}"/>
    <dgm:cxn modelId="{CFC93C60-BB63-41D5-970B-440C991EE5F9}" type="presOf" srcId="{E4ACA544-7EF7-4967-9A78-60D6F4E6A820}" destId="{24D8F675-52DB-402C-8C21-F865ED2A3D57}" srcOrd="0" destOrd="0" presId="urn:microsoft.com/office/officeart/2005/8/layout/vList2"/>
    <dgm:cxn modelId="{96271120-DF89-4CAC-925C-A56D9B1B325A}" srcId="{644C4D7B-A9F2-4897-9280-6A7BEBC44844}" destId="{E4ACA544-7EF7-4967-9A78-60D6F4E6A820}" srcOrd="0" destOrd="0" parTransId="{5DB614BE-8206-4905-A48C-8EDE4E241120}" sibTransId="{F6BA45A1-068D-467B-BE03-11CBF7353386}"/>
    <dgm:cxn modelId="{8ABC0458-DC52-45B3-B9DA-0B7F57511FE5}" type="presOf" srcId="{47BAE233-256A-4EDD-A649-FF2847645F85}" destId="{4B8F1C07-0D6B-46B1-9C90-204B35DCF890}" srcOrd="0" destOrd="0" presId="urn:microsoft.com/office/officeart/2005/8/layout/vList2"/>
    <dgm:cxn modelId="{5AC98FED-7A53-4AF9-B16E-2DBC133ACF5A}" srcId="{6A7713E7-8BC1-4201-A766-6944A94E4050}" destId="{644C4D7B-A9F2-4897-9280-6A7BEBC44844}" srcOrd="2" destOrd="0" parTransId="{94E99853-E82A-45C0-A85A-1BF4AE1497CD}" sibTransId="{FBED1B9F-1167-4068-8679-22E678DE56FA}"/>
    <dgm:cxn modelId="{9AB69EAA-AA45-4146-962A-6385F3E639E4}" srcId="{47BAE233-256A-4EDD-A649-FF2847645F85}" destId="{28C9583E-8858-4499-B16E-7EE89D885DCC}" srcOrd="0" destOrd="0" parTransId="{18AA46D6-E33D-4CCE-80E6-06B8A5ABAB57}" sibTransId="{3D5D833F-2AF3-424D-8A21-8CBAB5BC1214}"/>
    <dgm:cxn modelId="{572472B1-512E-4D46-ACBA-B1E015DB5691}" srcId="{AFE81AE1-9C67-40F4-A71A-0EA1C2C6EBE4}" destId="{8F3CA1E1-4D62-4047-9B89-DC726315F76C}" srcOrd="0" destOrd="0" parTransId="{F5074A2F-631E-4FB1-B0D4-C38C27DA0375}" sibTransId="{A7D67DD8-AFB8-4C18-BB7E-17CECF710FA3}"/>
    <dgm:cxn modelId="{DA101D13-274B-460C-867D-68254CC44ADD}" type="presParOf" srcId="{444536E3-93E2-41C8-9A3D-4B36C970CE79}" destId="{4B8F1C07-0D6B-46B1-9C90-204B35DCF890}" srcOrd="0" destOrd="0" presId="urn:microsoft.com/office/officeart/2005/8/layout/vList2"/>
    <dgm:cxn modelId="{65B2F461-35BE-43CC-9A6F-B3EC76D6AEA8}" type="presParOf" srcId="{444536E3-93E2-41C8-9A3D-4B36C970CE79}" destId="{6DCDFF9A-F185-4FA1-8FA3-BFBBD5DDCB05}" srcOrd="1" destOrd="0" presId="urn:microsoft.com/office/officeart/2005/8/layout/vList2"/>
    <dgm:cxn modelId="{499AC453-EF70-4675-A32F-04FDCD99E8BA}" type="presParOf" srcId="{444536E3-93E2-41C8-9A3D-4B36C970CE79}" destId="{E367F91E-BBE4-4910-A19F-23DA0EDA38AD}" srcOrd="2" destOrd="0" presId="urn:microsoft.com/office/officeart/2005/8/layout/vList2"/>
    <dgm:cxn modelId="{328393C2-2C24-42C3-96C7-DF483CFA7762}" type="presParOf" srcId="{444536E3-93E2-41C8-9A3D-4B36C970CE79}" destId="{F0063D69-67BA-4AF0-9285-AEBFE8827EDD}" srcOrd="3" destOrd="0" presId="urn:microsoft.com/office/officeart/2005/8/layout/vList2"/>
    <dgm:cxn modelId="{AE8667F3-8953-4264-B369-45199C5CFD42}" type="presParOf" srcId="{444536E3-93E2-41C8-9A3D-4B36C970CE79}" destId="{FA0BB8BF-0C73-441D-82DB-12F73454BE51}" srcOrd="4" destOrd="0" presId="urn:microsoft.com/office/officeart/2005/8/layout/vList2"/>
    <dgm:cxn modelId="{BC356824-7860-40C3-9C85-D08D8984D0BE}" type="presParOf" srcId="{444536E3-93E2-41C8-9A3D-4B36C970CE79}" destId="{24D8F675-52DB-402C-8C21-F865ED2A3D5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610F14-DF24-4452-B05B-F4DE35A7AD04}" type="doc">
      <dgm:prSet loTypeId="urn:microsoft.com/office/officeart/2005/8/layout/chevron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F07539-BE60-4AB0-88BB-BCDDDF329B45}">
      <dgm:prSet/>
      <dgm:spPr/>
      <dgm:t>
        <a:bodyPr/>
        <a:lstStyle/>
        <a:p>
          <a:pPr rtl="0"/>
          <a:r>
            <a:rPr lang="en-US" smtClean="0"/>
            <a:t>It begs the questions:</a:t>
          </a:r>
          <a:endParaRPr lang="en-US"/>
        </a:p>
      </dgm:t>
    </dgm:pt>
    <dgm:pt modelId="{654ACC65-F34D-4A73-8977-5F9853E09F51}" type="parTrans" cxnId="{1C93CBA2-1B8D-4746-9B3D-C173112DD333}">
      <dgm:prSet/>
      <dgm:spPr/>
      <dgm:t>
        <a:bodyPr/>
        <a:lstStyle/>
        <a:p>
          <a:endParaRPr lang="en-US"/>
        </a:p>
      </dgm:t>
    </dgm:pt>
    <dgm:pt modelId="{A34446CD-D597-4F95-AE48-CB6438E3D986}" type="sibTrans" cxnId="{1C93CBA2-1B8D-4746-9B3D-C173112DD333}">
      <dgm:prSet/>
      <dgm:spPr/>
      <dgm:t>
        <a:bodyPr/>
        <a:lstStyle/>
        <a:p>
          <a:endParaRPr lang="en-US"/>
        </a:p>
      </dgm:t>
    </dgm:pt>
    <dgm:pt modelId="{5F1EA6E9-1800-423E-A8D3-25B71323012D}">
      <dgm:prSet/>
      <dgm:spPr/>
      <dgm:t>
        <a:bodyPr/>
        <a:lstStyle/>
        <a:p>
          <a:pPr rtl="0"/>
          <a:r>
            <a:rPr lang="en-US" smtClean="0"/>
            <a:t>Do I have Him?</a:t>
          </a:r>
          <a:endParaRPr lang="en-US"/>
        </a:p>
      </dgm:t>
    </dgm:pt>
    <dgm:pt modelId="{8DD909BD-12C3-4CAB-A194-7951614B194E}" type="parTrans" cxnId="{AF436D78-253E-4ACB-BC05-BBB2F17DAE38}">
      <dgm:prSet/>
      <dgm:spPr/>
      <dgm:t>
        <a:bodyPr/>
        <a:lstStyle/>
        <a:p>
          <a:endParaRPr lang="en-US"/>
        </a:p>
      </dgm:t>
    </dgm:pt>
    <dgm:pt modelId="{7F6FE27C-8BB1-46A0-B5EF-3EBD4FA6D9AF}" type="sibTrans" cxnId="{AF436D78-253E-4ACB-BC05-BBB2F17DAE38}">
      <dgm:prSet/>
      <dgm:spPr/>
      <dgm:t>
        <a:bodyPr/>
        <a:lstStyle/>
        <a:p>
          <a:endParaRPr lang="en-US"/>
        </a:p>
      </dgm:t>
    </dgm:pt>
    <dgm:pt modelId="{F5B198CA-13EF-4995-8F04-2DE85508B4B8}">
      <dgm:prSet/>
      <dgm:spPr/>
      <dgm:t>
        <a:bodyPr/>
        <a:lstStyle/>
        <a:p>
          <a:pPr rtl="0"/>
          <a:r>
            <a:rPr lang="en-US" smtClean="0"/>
            <a:t>And how do I get Him to operate in my life so I receive these things?</a:t>
          </a:r>
          <a:endParaRPr lang="en-US"/>
        </a:p>
      </dgm:t>
    </dgm:pt>
    <dgm:pt modelId="{AAA2103B-CAE9-4C4B-85A2-088530C68390}" type="parTrans" cxnId="{00C273F8-2551-46C6-83EC-38C60587FC5D}">
      <dgm:prSet/>
      <dgm:spPr/>
      <dgm:t>
        <a:bodyPr/>
        <a:lstStyle/>
        <a:p>
          <a:endParaRPr lang="en-US"/>
        </a:p>
      </dgm:t>
    </dgm:pt>
    <dgm:pt modelId="{EE1FF3F9-3D1C-4E0F-AC1D-58E740E8D719}" type="sibTrans" cxnId="{00C273F8-2551-46C6-83EC-38C60587FC5D}">
      <dgm:prSet/>
      <dgm:spPr/>
      <dgm:t>
        <a:bodyPr/>
        <a:lstStyle/>
        <a:p>
          <a:endParaRPr lang="en-US"/>
        </a:p>
      </dgm:t>
    </dgm:pt>
    <dgm:pt modelId="{B6596FCE-71BB-415C-8872-6D578EAFA90B}">
      <dgm:prSet/>
      <dgm:spPr/>
      <dgm:t>
        <a:bodyPr/>
        <a:lstStyle/>
        <a:p>
          <a:pPr rtl="0"/>
          <a:r>
            <a:rPr lang="en-US" smtClean="0"/>
            <a:t>There are a few terms to discuss</a:t>
          </a:r>
          <a:endParaRPr lang="en-US"/>
        </a:p>
      </dgm:t>
    </dgm:pt>
    <dgm:pt modelId="{B7D578C1-88C6-448D-B843-BC1573D439DF}" type="parTrans" cxnId="{CA90F186-9F6D-4FE6-9744-FB2CCD8E8CFF}">
      <dgm:prSet/>
      <dgm:spPr/>
      <dgm:t>
        <a:bodyPr/>
        <a:lstStyle/>
        <a:p>
          <a:endParaRPr lang="en-US"/>
        </a:p>
      </dgm:t>
    </dgm:pt>
    <dgm:pt modelId="{8A07B856-8F8F-4701-9C6E-7CA03707478E}" type="sibTrans" cxnId="{CA90F186-9F6D-4FE6-9744-FB2CCD8E8CFF}">
      <dgm:prSet/>
      <dgm:spPr/>
      <dgm:t>
        <a:bodyPr/>
        <a:lstStyle/>
        <a:p>
          <a:endParaRPr lang="en-US"/>
        </a:p>
      </dgm:t>
    </dgm:pt>
    <dgm:pt modelId="{DF8165CC-1108-4A16-A2F6-7C5FB32B6841}">
      <dgm:prSet/>
      <dgm:spPr/>
      <dgm:t>
        <a:bodyPr/>
        <a:lstStyle/>
        <a:p>
          <a:pPr rtl="0"/>
          <a:r>
            <a:rPr lang="en-US" smtClean="0"/>
            <a:t>-Baptism of the Holy Spirit</a:t>
          </a:r>
          <a:endParaRPr lang="en-US"/>
        </a:p>
      </dgm:t>
    </dgm:pt>
    <dgm:pt modelId="{B48F10F6-5D62-436B-A799-4779B655B174}" type="parTrans" cxnId="{64F2FA1E-A21D-4435-8007-2FC1918CAFD9}">
      <dgm:prSet/>
      <dgm:spPr/>
      <dgm:t>
        <a:bodyPr/>
        <a:lstStyle/>
        <a:p>
          <a:endParaRPr lang="en-US"/>
        </a:p>
      </dgm:t>
    </dgm:pt>
    <dgm:pt modelId="{B18BD2B4-34E9-49CD-A5A8-D970E2430F03}" type="sibTrans" cxnId="{64F2FA1E-A21D-4435-8007-2FC1918CAFD9}">
      <dgm:prSet/>
      <dgm:spPr/>
      <dgm:t>
        <a:bodyPr/>
        <a:lstStyle/>
        <a:p>
          <a:endParaRPr lang="en-US"/>
        </a:p>
      </dgm:t>
    </dgm:pt>
    <dgm:pt modelId="{FE5B966D-B4DA-436F-83CF-52006E80F7AD}">
      <dgm:prSet/>
      <dgm:spPr/>
      <dgm:t>
        <a:bodyPr/>
        <a:lstStyle/>
        <a:p>
          <a:pPr rtl="0"/>
          <a:r>
            <a:rPr lang="en-US" smtClean="0"/>
            <a:t>-Filling of the Holy Spirit</a:t>
          </a:r>
          <a:endParaRPr lang="en-US"/>
        </a:p>
      </dgm:t>
    </dgm:pt>
    <dgm:pt modelId="{7F3A857A-535E-44B9-9532-8BAA6D6301C5}" type="parTrans" cxnId="{89E4AF53-56B6-47EB-988F-6FB46CB54C7A}">
      <dgm:prSet/>
      <dgm:spPr/>
      <dgm:t>
        <a:bodyPr/>
        <a:lstStyle/>
        <a:p>
          <a:endParaRPr lang="en-US"/>
        </a:p>
      </dgm:t>
    </dgm:pt>
    <dgm:pt modelId="{A7051AC9-15CE-4FDD-976B-A4F1C9D3D971}" type="sibTrans" cxnId="{89E4AF53-56B6-47EB-988F-6FB46CB54C7A}">
      <dgm:prSet/>
      <dgm:spPr/>
      <dgm:t>
        <a:bodyPr/>
        <a:lstStyle/>
        <a:p>
          <a:endParaRPr lang="en-US"/>
        </a:p>
      </dgm:t>
    </dgm:pt>
    <dgm:pt modelId="{C6DDA91E-E938-480B-B92D-6E82D4AADEEF}" type="pres">
      <dgm:prSet presAssocID="{F0610F14-DF24-4452-B05B-F4DE35A7AD04}" presName="linearFlow" presStyleCnt="0">
        <dgm:presLayoutVars>
          <dgm:dir/>
          <dgm:animLvl val="lvl"/>
          <dgm:resizeHandles val="exact"/>
        </dgm:presLayoutVars>
      </dgm:prSet>
      <dgm:spPr/>
    </dgm:pt>
    <dgm:pt modelId="{368EAE49-9275-4E91-8528-381276737725}" type="pres">
      <dgm:prSet presAssocID="{74F07539-BE60-4AB0-88BB-BCDDDF329B45}" presName="composite" presStyleCnt="0"/>
      <dgm:spPr/>
    </dgm:pt>
    <dgm:pt modelId="{AE33894E-251E-4E1B-9A4C-7BB28006F3C5}" type="pres">
      <dgm:prSet presAssocID="{74F07539-BE60-4AB0-88BB-BCDDDF329B45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3593A76F-2AF5-4EDE-9E5D-F7CDB86FC251}" type="pres">
      <dgm:prSet presAssocID="{74F07539-BE60-4AB0-88BB-BCDDDF329B45}" presName="descendantText" presStyleLbl="alignAcc1" presStyleIdx="0" presStyleCnt="2">
        <dgm:presLayoutVars>
          <dgm:bulletEnabled val="1"/>
        </dgm:presLayoutVars>
      </dgm:prSet>
      <dgm:spPr/>
    </dgm:pt>
    <dgm:pt modelId="{FD8F7875-38A8-4469-A8DA-5EC68248CA25}" type="pres">
      <dgm:prSet presAssocID="{A34446CD-D597-4F95-AE48-CB6438E3D986}" presName="sp" presStyleCnt="0"/>
      <dgm:spPr/>
    </dgm:pt>
    <dgm:pt modelId="{7B3FA7C3-7420-4B6A-9D96-42DB092BAE3F}" type="pres">
      <dgm:prSet presAssocID="{B6596FCE-71BB-415C-8872-6D578EAFA90B}" presName="composite" presStyleCnt="0"/>
      <dgm:spPr/>
    </dgm:pt>
    <dgm:pt modelId="{A099F837-2EFB-4066-A7BD-C928454AFD9F}" type="pres">
      <dgm:prSet presAssocID="{B6596FCE-71BB-415C-8872-6D578EAFA90B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72F67032-B025-414E-8C99-419F9F96EF68}" type="pres">
      <dgm:prSet presAssocID="{B6596FCE-71BB-415C-8872-6D578EAFA90B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41D42A3B-570E-4370-B7E0-BDE1A38435DC}" type="presOf" srcId="{74F07539-BE60-4AB0-88BB-BCDDDF329B45}" destId="{AE33894E-251E-4E1B-9A4C-7BB28006F3C5}" srcOrd="0" destOrd="0" presId="urn:microsoft.com/office/officeart/2005/8/layout/chevron2"/>
    <dgm:cxn modelId="{AC8B88F0-331C-46CD-8358-E4260A57A549}" type="presOf" srcId="{FE5B966D-B4DA-436F-83CF-52006E80F7AD}" destId="{72F67032-B025-414E-8C99-419F9F96EF68}" srcOrd="0" destOrd="1" presId="urn:microsoft.com/office/officeart/2005/8/layout/chevron2"/>
    <dgm:cxn modelId="{C3CB68EB-FF80-4969-9528-CA1CBB07C42B}" type="presOf" srcId="{DF8165CC-1108-4A16-A2F6-7C5FB32B6841}" destId="{72F67032-B025-414E-8C99-419F9F96EF68}" srcOrd="0" destOrd="0" presId="urn:microsoft.com/office/officeart/2005/8/layout/chevron2"/>
    <dgm:cxn modelId="{45FAB895-E88A-4BD7-82E2-68CB06CA8425}" type="presOf" srcId="{F5B198CA-13EF-4995-8F04-2DE85508B4B8}" destId="{3593A76F-2AF5-4EDE-9E5D-F7CDB86FC251}" srcOrd="0" destOrd="1" presId="urn:microsoft.com/office/officeart/2005/8/layout/chevron2"/>
    <dgm:cxn modelId="{AF436D78-253E-4ACB-BC05-BBB2F17DAE38}" srcId="{74F07539-BE60-4AB0-88BB-BCDDDF329B45}" destId="{5F1EA6E9-1800-423E-A8D3-25B71323012D}" srcOrd="0" destOrd="0" parTransId="{8DD909BD-12C3-4CAB-A194-7951614B194E}" sibTransId="{7F6FE27C-8BB1-46A0-B5EF-3EBD4FA6D9AF}"/>
    <dgm:cxn modelId="{00C273F8-2551-46C6-83EC-38C60587FC5D}" srcId="{74F07539-BE60-4AB0-88BB-BCDDDF329B45}" destId="{F5B198CA-13EF-4995-8F04-2DE85508B4B8}" srcOrd="1" destOrd="0" parTransId="{AAA2103B-CAE9-4C4B-85A2-088530C68390}" sibTransId="{EE1FF3F9-3D1C-4E0F-AC1D-58E740E8D719}"/>
    <dgm:cxn modelId="{89E4AF53-56B6-47EB-988F-6FB46CB54C7A}" srcId="{B6596FCE-71BB-415C-8872-6D578EAFA90B}" destId="{FE5B966D-B4DA-436F-83CF-52006E80F7AD}" srcOrd="1" destOrd="0" parTransId="{7F3A857A-535E-44B9-9532-8BAA6D6301C5}" sibTransId="{A7051AC9-15CE-4FDD-976B-A4F1C9D3D971}"/>
    <dgm:cxn modelId="{467270B2-37B4-45DA-B41E-0C21F7068CB2}" type="presOf" srcId="{B6596FCE-71BB-415C-8872-6D578EAFA90B}" destId="{A099F837-2EFB-4066-A7BD-C928454AFD9F}" srcOrd="0" destOrd="0" presId="urn:microsoft.com/office/officeart/2005/8/layout/chevron2"/>
    <dgm:cxn modelId="{64457538-993A-4AE0-B791-DBBECA226779}" type="presOf" srcId="{5F1EA6E9-1800-423E-A8D3-25B71323012D}" destId="{3593A76F-2AF5-4EDE-9E5D-F7CDB86FC251}" srcOrd="0" destOrd="0" presId="urn:microsoft.com/office/officeart/2005/8/layout/chevron2"/>
    <dgm:cxn modelId="{CA90F186-9F6D-4FE6-9744-FB2CCD8E8CFF}" srcId="{F0610F14-DF24-4452-B05B-F4DE35A7AD04}" destId="{B6596FCE-71BB-415C-8872-6D578EAFA90B}" srcOrd="1" destOrd="0" parTransId="{B7D578C1-88C6-448D-B843-BC1573D439DF}" sibTransId="{8A07B856-8F8F-4701-9C6E-7CA03707478E}"/>
    <dgm:cxn modelId="{CD86BE35-5B8F-482C-9E24-BCAAFB59FF3E}" type="presOf" srcId="{F0610F14-DF24-4452-B05B-F4DE35A7AD04}" destId="{C6DDA91E-E938-480B-B92D-6E82D4AADEEF}" srcOrd="0" destOrd="0" presId="urn:microsoft.com/office/officeart/2005/8/layout/chevron2"/>
    <dgm:cxn modelId="{1C93CBA2-1B8D-4746-9B3D-C173112DD333}" srcId="{F0610F14-DF24-4452-B05B-F4DE35A7AD04}" destId="{74F07539-BE60-4AB0-88BB-BCDDDF329B45}" srcOrd="0" destOrd="0" parTransId="{654ACC65-F34D-4A73-8977-5F9853E09F51}" sibTransId="{A34446CD-D597-4F95-AE48-CB6438E3D986}"/>
    <dgm:cxn modelId="{64F2FA1E-A21D-4435-8007-2FC1918CAFD9}" srcId="{B6596FCE-71BB-415C-8872-6D578EAFA90B}" destId="{DF8165CC-1108-4A16-A2F6-7C5FB32B6841}" srcOrd="0" destOrd="0" parTransId="{B48F10F6-5D62-436B-A799-4779B655B174}" sibTransId="{B18BD2B4-34E9-49CD-A5A8-D970E2430F03}"/>
    <dgm:cxn modelId="{0A9EE920-6446-482E-BEE2-E9E5156FB43E}" type="presParOf" srcId="{C6DDA91E-E938-480B-B92D-6E82D4AADEEF}" destId="{368EAE49-9275-4E91-8528-381276737725}" srcOrd="0" destOrd="0" presId="urn:microsoft.com/office/officeart/2005/8/layout/chevron2"/>
    <dgm:cxn modelId="{BF141A62-88D5-4FAC-8E1E-0FD1CAC51076}" type="presParOf" srcId="{368EAE49-9275-4E91-8528-381276737725}" destId="{AE33894E-251E-4E1B-9A4C-7BB28006F3C5}" srcOrd="0" destOrd="0" presId="urn:microsoft.com/office/officeart/2005/8/layout/chevron2"/>
    <dgm:cxn modelId="{9E25A5BB-4B2C-4A08-8E29-C7210B11A10F}" type="presParOf" srcId="{368EAE49-9275-4E91-8528-381276737725}" destId="{3593A76F-2AF5-4EDE-9E5D-F7CDB86FC251}" srcOrd="1" destOrd="0" presId="urn:microsoft.com/office/officeart/2005/8/layout/chevron2"/>
    <dgm:cxn modelId="{A2757645-CE4F-4127-AE12-451183F030C2}" type="presParOf" srcId="{C6DDA91E-E938-480B-B92D-6E82D4AADEEF}" destId="{FD8F7875-38A8-4469-A8DA-5EC68248CA25}" srcOrd="1" destOrd="0" presId="urn:microsoft.com/office/officeart/2005/8/layout/chevron2"/>
    <dgm:cxn modelId="{F0DF1DDA-DA06-4451-8C02-AFC236282E87}" type="presParOf" srcId="{C6DDA91E-E938-480B-B92D-6E82D4AADEEF}" destId="{7B3FA7C3-7420-4B6A-9D96-42DB092BAE3F}" srcOrd="2" destOrd="0" presId="urn:microsoft.com/office/officeart/2005/8/layout/chevron2"/>
    <dgm:cxn modelId="{DE10BD68-119F-4031-8499-FC3D50C11A89}" type="presParOf" srcId="{7B3FA7C3-7420-4B6A-9D96-42DB092BAE3F}" destId="{A099F837-2EFB-4066-A7BD-C928454AFD9F}" srcOrd="0" destOrd="0" presId="urn:microsoft.com/office/officeart/2005/8/layout/chevron2"/>
    <dgm:cxn modelId="{5D97B5F2-7F6E-4BAC-BDAC-464545E94F32}" type="presParOf" srcId="{7B3FA7C3-7420-4B6A-9D96-42DB092BAE3F}" destId="{72F67032-B025-414E-8C99-419F9F96EF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E634BB-B818-424F-9ACF-19E03EE3A944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D47B4F-077F-4348-B6B3-07B9372D4727}">
      <dgm:prSet/>
      <dgm:spPr/>
      <dgm:t>
        <a:bodyPr/>
        <a:lstStyle/>
        <a:p>
          <a:pPr rtl="0"/>
          <a:r>
            <a:rPr lang="en-US" smtClean="0"/>
            <a:t>Ephesians 5:15-18</a:t>
          </a:r>
          <a:endParaRPr lang="en-US"/>
        </a:p>
      </dgm:t>
    </dgm:pt>
    <dgm:pt modelId="{BE58878B-F61A-4993-BD5A-F1C8E92FDBA5}" type="parTrans" cxnId="{66B559D8-B6DF-4BDB-A3DA-F168A348267C}">
      <dgm:prSet/>
      <dgm:spPr/>
      <dgm:t>
        <a:bodyPr/>
        <a:lstStyle/>
        <a:p>
          <a:endParaRPr lang="en-US"/>
        </a:p>
      </dgm:t>
    </dgm:pt>
    <dgm:pt modelId="{F6547F14-8845-4755-A03E-2B065225D4E0}" type="sibTrans" cxnId="{66B559D8-B6DF-4BDB-A3DA-F168A348267C}">
      <dgm:prSet/>
      <dgm:spPr/>
      <dgm:t>
        <a:bodyPr/>
        <a:lstStyle/>
        <a:p>
          <a:endParaRPr lang="en-US"/>
        </a:p>
      </dgm:t>
    </dgm:pt>
    <dgm:pt modelId="{13C178EF-5802-46F9-B4C0-736C34DF4386}">
      <dgm:prSet/>
      <dgm:spPr/>
      <dgm:t>
        <a:bodyPr/>
        <a:lstStyle/>
        <a:p>
          <a:pPr rtl="0"/>
          <a:r>
            <a:rPr lang="en-US" smtClean="0"/>
            <a:t>The command here is interesting in light of other passages discussing the Holy Spirit</a:t>
          </a:r>
          <a:endParaRPr lang="en-US"/>
        </a:p>
      </dgm:t>
    </dgm:pt>
    <dgm:pt modelId="{407495BF-8195-4071-907B-F9FFA842AF28}" type="parTrans" cxnId="{A98D8D6F-00A1-4FAC-8D0E-1DB42378B6E9}">
      <dgm:prSet/>
      <dgm:spPr/>
      <dgm:t>
        <a:bodyPr/>
        <a:lstStyle/>
        <a:p>
          <a:endParaRPr lang="en-US"/>
        </a:p>
      </dgm:t>
    </dgm:pt>
    <dgm:pt modelId="{88809E61-CC60-47E1-8EA4-800646A47E76}" type="sibTrans" cxnId="{A98D8D6F-00A1-4FAC-8D0E-1DB42378B6E9}">
      <dgm:prSet/>
      <dgm:spPr/>
      <dgm:t>
        <a:bodyPr/>
        <a:lstStyle/>
        <a:p>
          <a:endParaRPr lang="en-US"/>
        </a:p>
      </dgm:t>
    </dgm:pt>
    <dgm:pt modelId="{D4A7F828-D6F5-4B15-9263-9577AAF9F95E}">
      <dgm:prSet/>
      <dgm:spPr/>
      <dgm:t>
        <a:bodyPr/>
        <a:lstStyle/>
        <a:p>
          <a:pPr rtl="0"/>
          <a:r>
            <a:rPr lang="en-US" smtClean="0"/>
            <a:t>We are never told to be baptized by the Holy Spirit</a:t>
          </a:r>
          <a:endParaRPr lang="en-US"/>
        </a:p>
      </dgm:t>
    </dgm:pt>
    <dgm:pt modelId="{E9A5DABA-F809-4797-B1D0-02A684E8B456}" type="parTrans" cxnId="{11B01096-D9D8-4BBC-BBA8-C232EDA96D70}">
      <dgm:prSet/>
      <dgm:spPr/>
      <dgm:t>
        <a:bodyPr/>
        <a:lstStyle/>
        <a:p>
          <a:endParaRPr lang="en-US"/>
        </a:p>
      </dgm:t>
    </dgm:pt>
    <dgm:pt modelId="{018D0B72-AD8D-4814-8AAC-93D177F4E16A}" type="sibTrans" cxnId="{11B01096-D9D8-4BBC-BBA8-C232EDA96D70}">
      <dgm:prSet/>
      <dgm:spPr/>
      <dgm:t>
        <a:bodyPr/>
        <a:lstStyle/>
        <a:p>
          <a:endParaRPr lang="en-US"/>
        </a:p>
      </dgm:t>
    </dgm:pt>
    <dgm:pt modelId="{4FDB0175-3203-47D4-A8A9-8F791A939A0B}">
      <dgm:prSet/>
      <dgm:spPr/>
      <dgm:t>
        <a:bodyPr/>
        <a:lstStyle/>
        <a:p>
          <a:pPr rtl="0"/>
          <a:r>
            <a:rPr lang="en-US" smtClean="0"/>
            <a:t>In fact, much of what the Bible says about the Holy Spirit is not put in the sense of a command but rather, this is what the Spirit offers….except here</a:t>
          </a:r>
          <a:endParaRPr lang="en-US"/>
        </a:p>
      </dgm:t>
    </dgm:pt>
    <dgm:pt modelId="{AE76F98D-4C46-4EF0-998C-529455249C7E}" type="parTrans" cxnId="{9BFD5EBD-F3CC-46C3-84D1-B478794B274F}">
      <dgm:prSet/>
      <dgm:spPr/>
      <dgm:t>
        <a:bodyPr/>
        <a:lstStyle/>
        <a:p>
          <a:endParaRPr lang="en-US"/>
        </a:p>
      </dgm:t>
    </dgm:pt>
    <dgm:pt modelId="{2DC149F2-A661-42F9-9F26-9C4DD9C1EC8D}" type="sibTrans" cxnId="{9BFD5EBD-F3CC-46C3-84D1-B478794B274F}">
      <dgm:prSet/>
      <dgm:spPr/>
      <dgm:t>
        <a:bodyPr/>
        <a:lstStyle/>
        <a:p>
          <a:endParaRPr lang="en-US"/>
        </a:p>
      </dgm:t>
    </dgm:pt>
    <dgm:pt modelId="{30FB9993-B489-4DEE-93A9-FA4BB85088A6}">
      <dgm:prSet/>
      <dgm:spPr/>
      <dgm:t>
        <a:bodyPr/>
        <a:lstStyle/>
        <a:p>
          <a:pPr rtl="0"/>
          <a:r>
            <a:rPr lang="en-US" dirty="0" smtClean="0"/>
            <a:t>It is interesting that the filing of the Spirit is compared to being drunk with wine</a:t>
          </a:r>
          <a:endParaRPr lang="en-US" dirty="0"/>
        </a:p>
      </dgm:t>
    </dgm:pt>
    <dgm:pt modelId="{6DCC846B-2A87-4E17-8FB3-1F5C07C331CE}" type="parTrans" cxnId="{A843B65D-0EA1-4062-AF46-4AF62693B2CD}">
      <dgm:prSet/>
      <dgm:spPr/>
      <dgm:t>
        <a:bodyPr/>
        <a:lstStyle/>
        <a:p>
          <a:endParaRPr lang="en-US"/>
        </a:p>
      </dgm:t>
    </dgm:pt>
    <dgm:pt modelId="{63A9275B-23A7-4529-936B-CEC4F9EFA4D5}" type="sibTrans" cxnId="{A843B65D-0EA1-4062-AF46-4AF62693B2CD}">
      <dgm:prSet/>
      <dgm:spPr/>
      <dgm:t>
        <a:bodyPr/>
        <a:lstStyle/>
        <a:p>
          <a:endParaRPr lang="en-US"/>
        </a:p>
      </dgm:t>
    </dgm:pt>
    <dgm:pt modelId="{4DE329CD-8504-4CDF-8E3F-66428ECDC74F}" type="pres">
      <dgm:prSet presAssocID="{74E634BB-B818-424F-9ACF-19E03EE3A944}" presName="Name0" presStyleCnt="0">
        <dgm:presLayoutVars>
          <dgm:dir/>
          <dgm:animLvl val="lvl"/>
          <dgm:resizeHandles val="exact"/>
        </dgm:presLayoutVars>
      </dgm:prSet>
      <dgm:spPr/>
    </dgm:pt>
    <dgm:pt modelId="{432F7D91-A285-4EAE-B1C6-024FA04C18BC}" type="pres">
      <dgm:prSet presAssocID="{49D47B4F-077F-4348-B6B3-07B9372D4727}" presName="linNode" presStyleCnt="0"/>
      <dgm:spPr/>
    </dgm:pt>
    <dgm:pt modelId="{852BA7FE-EE73-429F-967F-067A7010A9C8}" type="pres">
      <dgm:prSet presAssocID="{49D47B4F-077F-4348-B6B3-07B9372D4727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270919B5-1808-45BF-B6D9-6A5AEFFBCF1F}" type="pres">
      <dgm:prSet presAssocID="{49D47B4F-077F-4348-B6B3-07B9372D4727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26FEB7-D4DD-4F5A-B983-7B12A4D4C984}" type="presOf" srcId="{49D47B4F-077F-4348-B6B3-07B9372D4727}" destId="{852BA7FE-EE73-429F-967F-067A7010A9C8}" srcOrd="0" destOrd="0" presId="urn:microsoft.com/office/officeart/2005/8/layout/vList5"/>
    <dgm:cxn modelId="{E4DBBBF5-0083-434C-9231-EB313FB3DBFE}" type="presOf" srcId="{4FDB0175-3203-47D4-A8A9-8F791A939A0B}" destId="{270919B5-1808-45BF-B6D9-6A5AEFFBCF1F}" srcOrd="0" destOrd="2" presId="urn:microsoft.com/office/officeart/2005/8/layout/vList5"/>
    <dgm:cxn modelId="{9BFD5EBD-F3CC-46C3-84D1-B478794B274F}" srcId="{13C178EF-5802-46F9-B4C0-736C34DF4386}" destId="{4FDB0175-3203-47D4-A8A9-8F791A939A0B}" srcOrd="1" destOrd="0" parTransId="{AE76F98D-4C46-4EF0-998C-529455249C7E}" sibTransId="{2DC149F2-A661-42F9-9F26-9C4DD9C1EC8D}"/>
    <dgm:cxn modelId="{9382686E-0861-4D24-9872-84B9C803C517}" type="presOf" srcId="{30FB9993-B489-4DEE-93A9-FA4BB85088A6}" destId="{270919B5-1808-45BF-B6D9-6A5AEFFBCF1F}" srcOrd="0" destOrd="3" presId="urn:microsoft.com/office/officeart/2005/8/layout/vList5"/>
    <dgm:cxn modelId="{A843B65D-0EA1-4062-AF46-4AF62693B2CD}" srcId="{49D47B4F-077F-4348-B6B3-07B9372D4727}" destId="{30FB9993-B489-4DEE-93A9-FA4BB85088A6}" srcOrd="1" destOrd="0" parTransId="{6DCC846B-2A87-4E17-8FB3-1F5C07C331CE}" sibTransId="{63A9275B-23A7-4529-936B-CEC4F9EFA4D5}"/>
    <dgm:cxn modelId="{C1912F64-D7CE-44E9-952B-5EDD5BD8639C}" type="presOf" srcId="{74E634BB-B818-424F-9ACF-19E03EE3A944}" destId="{4DE329CD-8504-4CDF-8E3F-66428ECDC74F}" srcOrd="0" destOrd="0" presId="urn:microsoft.com/office/officeart/2005/8/layout/vList5"/>
    <dgm:cxn modelId="{66B559D8-B6DF-4BDB-A3DA-F168A348267C}" srcId="{74E634BB-B818-424F-9ACF-19E03EE3A944}" destId="{49D47B4F-077F-4348-B6B3-07B9372D4727}" srcOrd="0" destOrd="0" parTransId="{BE58878B-F61A-4993-BD5A-F1C8E92FDBA5}" sibTransId="{F6547F14-8845-4755-A03E-2B065225D4E0}"/>
    <dgm:cxn modelId="{A98D8D6F-00A1-4FAC-8D0E-1DB42378B6E9}" srcId="{49D47B4F-077F-4348-B6B3-07B9372D4727}" destId="{13C178EF-5802-46F9-B4C0-736C34DF4386}" srcOrd="0" destOrd="0" parTransId="{407495BF-8195-4071-907B-F9FFA842AF28}" sibTransId="{88809E61-CC60-47E1-8EA4-800646A47E76}"/>
    <dgm:cxn modelId="{11B01096-D9D8-4BBC-BBA8-C232EDA96D70}" srcId="{13C178EF-5802-46F9-B4C0-736C34DF4386}" destId="{D4A7F828-D6F5-4B15-9263-9577AAF9F95E}" srcOrd="0" destOrd="0" parTransId="{E9A5DABA-F809-4797-B1D0-02A684E8B456}" sibTransId="{018D0B72-AD8D-4814-8AAC-93D177F4E16A}"/>
    <dgm:cxn modelId="{4CDDE49A-2F7E-481C-A175-BDBEE38E9428}" type="presOf" srcId="{13C178EF-5802-46F9-B4C0-736C34DF4386}" destId="{270919B5-1808-45BF-B6D9-6A5AEFFBCF1F}" srcOrd="0" destOrd="0" presId="urn:microsoft.com/office/officeart/2005/8/layout/vList5"/>
    <dgm:cxn modelId="{BB9EE080-82EC-48C4-BD64-18DC3AD79F7B}" type="presOf" srcId="{D4A7F828-D6F5-4B15-9263-9577AAF9F95E}" destId="{270919B5-1808-45BF-B6D9-6A5AEFFBCF1F}" srcOrd="0" destOrd="1" presId="urn:microsoft.com/office/officeart/2005/8/layout/vList5"/>
    <dgm:cxn modelId="{08545358-4A25-405F-9B12-1CF024C1DDAC}" type="presParOf" srcId="{4DE329CD-8504-4CDF-8E3F-66428ECDC74F}" destId="{432F7D91-A285-4EAE-B1C6-024FA04C18BC}" srcOrd="0" destOrd="0" presId="urn:microsoft.com/office/officeart/2005/8/layout/vList5"/>
    <dgm:cxn modelId="{85ED01C8-F17D-474C-92CC-81812BC6A4A6}" type="presParOf" srcId="{432F7D91-A285-4EAE-B1C6-024FA04C18BC}" destId="{852BA7FE-EE73-429F-967F-067A7010A9C8}" srcOrd="0" destOrd="0" presId="urn:microsoft.com/office/officeart/2005/8/layout/vList5"/>
    <dgm:cxn modelId="{53537AED-967C-4270-B662-597858822196}" type="presParOf" srcId="{432F7D91-A285-4EAE-B1C6-024FA04C18BC}" destId="{270919B5-1808-45BF-B6D9-6A5AEFFBCF1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2E8FE0-1FCF-487E-92D0-11F6CC0583EA}" type="doc">
      <dgm:prSet loTypeId="urn:microsoft.com/office/officeart/2005/8/layout/venn1" loCatId="relationship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4866DA1-0F61-40E2-86FC-2F7BCE9E6303}">
      <dgm:prSet/>
      <dgm:spPr/>
      <dgm:t>
        <a:bodyPr/>
        <a:lstStyle/>
        <a:p>
          <a:pPr rtl="0"/>
          <a:r>
            <a:rPr lang="en-US" smtClean="0"/>
            <a:t>Ephesians 5:15-18</a:t>
          </a:r>
          <a:endParaRPr lang="en-US"/>
        </a:p>
      </dgm:t>
    </dgm:pt>
    <dgm:pt modelId="{BCEAF876-EB5E-4440-B087-9C60805D5216}" type="parTrans" cxnId="{FAFB4BF8-13C5-40AF-9C6B-FBD96E3C1AAB}">
      <dgm:prSet/>
      <dgm:spPr/>
      <dgm:t>
        <a:bodyPr/>
        <a:lstStyle/>
        <a:p>
          <a:endParaRPr lang="en-US"/>
        </a:p>
      </dgm:t>
    </dgm:pt>
    <dgm:pt modelId="{087B19A0-B79C-4B8F-B04E-266AB6F103DB}" type="sibTrans" cxnId="{FAFB4BF8-13C5-40AF-9C6B-FBD96E3C1AAB}">
      <dgm:prSet/>
      <dgm:spPr/>
      <dgm:t>
        <a:bodyPr/>
        <a:lstStyle/>
        <a:p>
          <a:endParaRPr lang="en-US"/>
        </a:p>
      </dgm:t>
    </dgm:pt>
    <dgm:pt modelId="{21A78CA5-387F-4812-8B29-073E4C20EC2B}">
      <dgm:prSet/>
      <dgm:spPr/>
      <dgm:t>
        <a:bodyPr/>
        <a:lstStyle/>
        <a:p>
          <a:pPr rtl="0"/>
          <a:r>
            <a:rPr lang="en-US" smtClean="0"/>
            <a:t>So instead of being drunk, filled or controlled by alcohol, Paul says be filled with the Spirit</a:t>
          </a:r>
          <a:endParaRPr lang="en-US"/>
        </a:p>
      </dgm:t>
    </dgm:pt>
    <dgm:pt modelId="{16E113A6-62AF-42AA-8F64-20AFFF7B3CB4}" type="parTrans" cxnId="{9DED1010-D62F-485D-9976-B4EEFD36EFC8}">
      <dgm:prSet/>
      <dgm:spPr/>
      <dgm:t>
        <a:bodyPr/>
        <a:lstStyle/>
        <a:p>
          <a:endParaRPr lang="en-US"/>
        </a:p>
      </dgm:t>
    </dgm:pt>
    <dgm:pt modelId="{228FE2D3-EF6E-4436-AE6C-4E6A44410AA4}" type="sibTrans" cxnId="{9DED1010-D62F-485D-9976-B4EEFD36EFC8}">
      <dgm:prSet/>
      <dgm:spPr/>
      <dgm:t>
        <a:bodyPr/>
        <a:lstStyle/>
        <a:p>
          <a:endParaRPr lang="en-US"/>
        </a:p>
      </dgm:t>
    </dgm:pt>
    <dgm:pt modelId="{6237D414-0AE8-4BDB-BA0F-82F7DE4EA1FC}">
      <dgm:prSet/>
      <dgm:spPr/>
      <dgm:t>
        <a:bodyPr/>
        <a:lstStyle/>
        <a:p>
          <a:pPr rtl="0"/>
          <a:r>
            <a:rPr lang="en-US" smtClean="0"/>
            <a:t>The word fill here means to fill up, to cause to abound, to furnish or supply- literally to flood, to diffuse without</a:t>
          </a:r>
          <a:endParaRPr lang="en-US"/>
        </a:p>
      </dgm:t>
    </dgm:pt>
    <dgm:pt modelId="{DED75BCC-8BCB-4FE9-B5A9-CAF72FE6C328}" type="parTrans" cxnId="{43A2B3F1-32E8-404E-B745-C15CB4D1D4FA}">
      <dgm:prSet/>
      <dgm:spPr/>
      <dgm:t>
        <a:bodyPr/>
        <a:lstStyle/>
        <a:p>
          <a:endParaRPr lang="en-US"/>
        </a:p>
      </dgm:t>
    </dgm:pt>
    <dgm:pt modelId="{C2C152A6-6A9C-46DF-B483-BF926C119C5E}" type="sibTrans" cxnId="{43A2B3F1-32E8-404E-B745-C15CB4D1D4FA}">
      <dgm:prSet/>
      <dgm:spPr/>
      <dgm:t>
        <a:bodyPr/>
        <a:lstStyle/>
        <a:p>
          <a:endParaRPr lang="en-US"/>
        </a:p>
      </dgm:t>
    </dgm:pt>
    <dgm:pt modelId="{549B8AB3-0412-497F-805D-65CB22020311}">
      <dgm:prSet/>
      <dgm:spPr/>
      <dgm:t>
        <a:bodyPr/>
        <a:lstStyle/>
        <a:p>
          <a:pPr rtl="0"/>
          <a:r>
            <a:rPr lang="en-US" smtClean="0"/>
            <a:t>But like the wine, it not only points to a quantity of filling but also the quality or the control that comes with the Spirit</a:t>
          </a:r>
          <a:endParaRPr lang="en-US"/>
        </a:p>
      </dgm:t>
    </dgm:pt>
    <dgm:pt modelId="{01E582B7-186A-472D-8C30-8439A7291723}" type="parTrans" cxnId="{89A8A841-B063-4978-B983-D138CC989576}">
      <dgm:prSet/>
      <dgm:spPr/>
      <dgm:t>
        <a:bodyPr/>
        <a:lstStyle/>
        <a:p>
          <a:endParaRPr lang="en-US"/>
        </a:p>
      </dgm:t>
    </dgm:pt>
    <dgm:pt modelId="{2D895D13-4E64-462C-9C76-39252B40FF3B}" type="sibTrans" cxnId="{89A8A841-B063-4978-B983-D138CC989576}">
      <dgm:prSet/>
      <dgm:spPr/>
      <dgm:t>
        <a:bodyPr/>
        <a:lstStyle/>
        <a:p>
          <a:endParaRPr lang="en-US"/>
        </a:p>
      </dgm:t>
    </dgm:pt>
    <dgm:pt modelId="{7BB802BD-681A-4237-8286-37B84113AF31}" type="pres">
      <dgm:prSet presAssocID="{FA2E8FE0-1FCF-487E-92D0-11F6CC0583EA}" presName="compositeShape" presStyleCnt="0">
        <dgm:presLayoutVars>
          <dgm:chMax val="7"/>
          <dgm:dir/>
          <dgm:resizeHandles val="exact"/>
        </dgm:presLayoutVars>
      </dgm:prSet>
      <dgm:spPr/>
    </dgm:pt>
    <dgm:pt modelId="{C89F0EE7-BAA7-407E-A0E9-83CB224ABF29}" type="pres">
      <dgm:prSet presAssocID="{54866DA1-0F61-40E2-86FC-2F7BCE9E6303}" presName="circ1TxSh" presStyleLbl="vennNode1" presStyleIdx="0" presStyleCnt="1"/>
      <dgm:spPr/>
    </dgm:pt>
  </dgm:ptLst>
  <dgm:cxnLst>
    <dgm:cxn modelId="{7A73FF85-3345-42DB-8DD3-4ADED9B8BE7B}" type="presOf" srcId="{54866DA1-0F61-40E2-86FC-2F7BCE9E6303}" destId="{C89F0EE7-BAA7-407E-A0E9-83CB224ABF29}" srcOrd="0" destOrd="0" presId="urn:microsoft.com/office/officeart/2005/8/layout/venn1"/>
    <dgm:cxn modelId="{AD428F6F-BC0F-434F-8524-3D9CEDD93B79}" type="presOf" srcId="{6237D414-0AE8-4BDB-BA0F-82F7DE4EA1FC}" destId="{C89F0EE7-BAA7-407E-A0E9-83CB224ABF29}" srcOrd="0" destOrd="2" presId="urn:microsoft.com/office/officeart/2005/8/layout/venn1"/>
    <dgm:cxn modelId="{0C2975FC-98ED-459A-A6DA-41F94B07C81C}" type="presOf" srcId="{FA2E8FE0-1FCF-487E-92D0-11F6CC0583EA}" destId="{7BB802BD-681A-4237-8286-37B84113AF31}" srcOrd="0" destOrd="0" presId="urn:microsoft.com/office/officeart/2005/8/layout/venn1"/>
    <dgm:cxn modelId="{9DED1010-D62F-485D-9976-B4EEFD36EFC8}" srcId="{54866DA1-0F61-40E2-86FC-2F7BCE9E6303}" destId="{21A78CA5-387F-4812-8B29-073E4C20EC2B}" srcOrd="0" destOrd="0" parTransId="{16E113A6-62AF-42AA-8F64-20AFFF7B3CB4}" sibTransId="{228FE2D3-EF6E-4436-AE6C-4E6A44410AA4}"/>
    <dgm:cxn modelId="{EABDB823-A683-4B94-8ED1-3EAB1C95DED0}" type="presOf" srcId="{21A78CA5-387F-4812-8B29-073E4C20EC2B}" destId="{C89F0EE7-BAA7-407E-A0E9-83CB224ABF29}" srcOrd="0" destOrd="1" presId="urn:microsoft.com/office/officeart/2005/8/layout/venn1"/>
    <dgm:cxn modelId="{43A2B3F1-32E8-404E-B745-C15CB4D1D4FA}" srcId="{54866DA1-0F61-40E2-86FC-2F7BCE9E6303}" destId="{6237D414-0AE8-4BDB-BA0F-82F7DE4EA1FC}" srcOrd="1" destOrd="0" parTransId="{DED75BCC-8BCB-4FE9-B5A9-CAF72FE6C328}" sibTransId="{C2C152A6-6A9C-46DF-B483-BF926C119C5E}"/>
    <dgm:cxn modelId="{FAFB4BF8-13C5-40AF-9C6B-FBD96E3C1AAB}" srcId="{FA2E8FE0-1FCF-487E-92D0-11F6CC0583EA}" destId="{54866DA1-0F61-40E2-86FC-2F7BCE9E6303}" srcOrd="0" destOrd="0" parTransId="{BCEAF876-EB5E-4440-B087-9C60805D5216}" sibTransId="{087B19A0-B79C-4B8F-B04E-266AB6F103DB}"/>
    <dgm:cxn modelId="{89A8A841-B063-4978-B983-D138CC989576}" srcId="{54866DA1-0F61-40E2-86FC-2F7BCE9E6303}" destId="{549B8AB3-0412-497F-805D-65CB22020311}" srcOrd="2" destOrd="0" parTransId="{01E582B7-186A-472D-8C30-8439A7291723}" sibTransId="{2D895D13-4E64-462C-9C76-39252B40FF3B}"/>
    <dgm:cxn modelId="{17827F84-6C52-4323-8D54-77A68BDB85D8}" type="presOf" srcId="{549B8AB3-0412-497F-805D-65CB22020311}" destId="{C89F0EE7-BAA7-407E-A0E9-83CB224ABF29}" srcOrd="0" destOrd="3" presId="urn:microsoft.com/office/officeart/2005/8/layout/venn1"/>
    <dgm:cxn modelId="{8E087E34-A96A-4ABD-BCCD-2CC9E86684B2}" type="presParOf" srcId="{7BB802BD-681A-4237-8286-37B84113AF31}" destId="{C89F0EE7-BAA7-407E-A0E9-83CB224ABF2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841AF5-5A61-46D2-B403-E9A44BFC32C0}" type="doc">
      <dgm:prSet loTypeId="urn:microsoft.com/office/officeart/2005/8/layout/pyramid2" loCatId="pyramid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5EB31A-EF8F-4310-B170-E779D312CB8B}">
      <dgm:prSet/>
      <dgm:spPr/>
      <dgm:t>
        <a:bodyPr/>
        <a:lstStyle/>
        <a:p>
          <a:pPr rtl="0"/>
          <a:r>
            <a:rPr lang="en-US" smtClean="0"/>
            <a:t>So how are we filled or controlled by the Spirit?</a:t>
          </a:r>
          <a:endParaRPr lang="en-US"/>
        </a:p>
      </dgm:t>
    </dgm:pt>
    <dgm:pt modelId="{722DAAF7-B093-4CB3-BA0E-645B743F1DFE}" type="parTrans" cxnId="{998EB526-F319-4635-872E-A90D2AB5E8FC}">
      <dgm:prSet/>
      <dgm:spPr/>
      <dgm:t>
        <a:bodyPr/>
        <a:lstStyle/>
        <a:p>
          <a:endParaRPr lang="en-US"/>
        </a:p>
      </dgm:t>
    </dgm:pt>
    <dgm:pt modelId="{14CD26BA-5006-4D86-B2A9-22D8DB4B77BB}" type="sibTrans" cxnId="{998EB526-F319-4635-872E-A90D2AB5E8FC}">
      <dgm:prSet/>
      <dgm:spPr/>
      <dgm:t>
        <a:bodyPr/>
        <a:lstStyle/>
        <a:p>
          <a:endParaRPr lang="en-US"/>
        </a:p>
      </dgm:t>
    </dgm:pt>
    <dgm:pt modelId="{A52DB55E-8509-4353-A540-D319F46958DB}">
      <dgm:prSet/>
      <dgm:spPr/>
      <dgm:t>
        <a:bodyPr/>
        <a:lstStyle/>
        <a:p>
          <a:pPr rtl="0"/>
          <a:r>
            <a:rPr lang="en-US" dirty="0" smtClean="0"/>
            <a:t>Yielded- faith and intention</a:t>
          </a:r>
          <a:endParaRPr lang="en-US" dirty="0"/>
        </a:p>
      </dgm:t>
    </dgm:pt>
    <dgm:pt modelId="{0B3E5C08-7B21-4516-AC4C-0255C5FE0DB9}" type="parTrans" cxnId="{F1B90032-AD40-4E4D-8204-E6C2B37A12B0}">
      <dgm:prSet/>
      <dgm:spPr/>
      <dgm:t>
        <a:bodyPr/>
        <a:lstStyle/>
        <a:p>
          <a:endParaRPr lang="en-US"/>
        </a:p>
      </dgm:t>
    </dgm:pt>
    <dgm:pt modelId="{59127C2A-735B-45F5-A45A-7A51F6863C3D}" type="sibTrans" cxnId="{F1B90032-AD40-4E4D-8204-E6C2B37A12B0}">
      <dgm:prSet/>
      <dgm:spPr/>
      <dgm:t>
        <a:bodyPr/>
        <a:lstStyle/>
        <a:p>
          <a:endParaRPr lang="en-US"/>
        </a:p>
      </dgm:t>
    </dgm:pt>
    <dgm:pt modelId="{2CE5C146-6C50-42C8-933D-CF1F2D55C5BF}">
      <dgm:prSet/>
      <dgm:spPr/>
      <dgm:t>
        <a:bodyPr/>
        <a:lstStyle/>
        <a:p>
          <a:pPr rtl="0"/>
          <a:r>
            <a:rPr lang="en-US" smtClean="0"/>
            <a:t>Sin loses.  Remember Galatians 5:16-22</a:t>
          </a:r>
          <a:endParaRPr lang="en-US"/>
        </a:p>
      </dgm:t>
    </dgm:pt>
    <dgm:pt modelId="{74EAEEB0-AC0B-4DE2-9A51-6D5E30B52FD0}" type="parTrans" cxnId="{64E58E55-621D-43F9-A545-56CAD663E06B}">
      <dgm:prSet/>
      <dgm:spPr/>
      <dgm:t>
        <a:bodyPr/>
        <a:lstStyle/>
        <a:p>
          <a:endParaRPr lang="en-US"/>
        </a:p>
      </dgm:t>
    </dgm:pt>
    <dgm:pt modelId="{26AF0CB4-4FEB-4D3D-89C9-53E1B7F5002E}" type="sibTrans" cxnId="{64E58E55-621D-43F9-A545-56CAD663E06B}">
      <dgm:prSet/>
      <dgm:spPr/>
      <dgm:t>
        <a:bodyPr/>
        <a:lstStyle/>
        <a:p>
          <a:endParaRPr lang="en-US"/>
        </a:p>
      </dgm:t>
    </dgm:pt>
    <dgm:pt modelId="{C6DBDACF-446E-49B6-BB00-88A1880E595B}">
      <dgm:prSet/>
      <dgm:spPr/>
      <dgm:t>
        <a:bodyPr/>
        <a:lstStyle/>
        <a:p>
          <a:pPr rtl="0"/>
          <a:r>
            <a:rPr lang="en-US" smtClean="0"/>
            <a:t>1 John 1:9</a:t>
          </a:r>
          <a:endParaRPr lang="en-US"/>
        </a:p>
      </dgm:t>
    </dgm:pt>
    <dgm:pt modelId="{E373DAC6-F9A0-4B15-BF2F-A795E6752486}" type="parTrans" cxnId="{E26B696F-F912-489F-8D12-39AB26FC79E1}">
      <dgm:prSet/>
      <dgm:spPr/>
      <dgm:t>
        <a:bodyPr/>
        <a:lstStyle/>
        <a:p>
          <a:endParaRPr lang="en-US"/>
        </a:p>
      </dgm:t>
    </dgm:pt>
    <dgm:pt modelId="{206145E2-024A-44D8-9360-4F6A0A01D95A}" type="sibTrans" cxnId="{E26B696F-F912-489F-8D12-39AB26FC79E1}">
      <dgm:prSet/>
      <dgm:spPr/>
      <dgm:t>
        <a:bodyPr/>
        <a:lstStyle/>
        <a:p>
          <a:endParaRPr lang="en-US"/>
        </a:p>
      </dgm:t>
    </dgm:pt>
    <dgm:pt modelId="{F5C64040-B6B1-4B53-8317-43B535AE45E8}">
      <dgm:prSet/>
      <dgm:spPr/>
      <dgm:t>
        <a:bodyPr/>
        <a:lstStyle/>
        <a:p>
          <a:pPr rtl="0"/>
          <a:r>
            <a:rPr lang="en-US" smtClean="0"/>
            <a:t>Grieving the Spirit: Ephesians 4:29-30, Isaiah 63:10</a:t>
          </a:r>
          <a:endParaRPr lang="en-US"/>
        </a:p>
      </dgm:t>
    </dgm:pt>
    <dgm:pt modelId="{6A649DD2-E89D-49CE-8F50-7DE24A3736BF}" type="parTrans" cxnId="{CAFA7AA7-49FB-46A7-9AE3-D76AA8E4FA2C}">
      <dgm:prSet/>
      <dgm:spPr/>
      <dgm:t>
        <a:bodyPr/>
        <a:lstStyle/>
        <a:p>
          <a:endParaRPr lang="en-US"/>
        </a:p>
      </dgm:t>
    </dgm:pt>
    <dgm:pt modelId="{3B194413-2624-4089-966D-430863B747E1}" type="sibTrans" cxnId="{CAFA7AA7-49FB-46A7-9AE3-D76AA8E4FA2C}">
      <dgm:prSet/>
      <dgm:spPr/>
      <dgm:t>
        <a:bodyPr/>
        <a:lstStyle/>
        <a:p>
          <a:endParaRPr lang="en-US"/>
        </a:p>
      </dgm:t>
    </dgm:pt>
    <dgm:pt modelId="{753FC6D8-8F22-4B1B-901E-AFCFEE6C3399}">
      <dgm:prSet/>
      <dgm:spPr/>
      <dgm:t>
        <a:bodyPr/>
        <a:lstStyle/>
        <a:p>
          <a:pPr rtl="0"/>
          <a:r>
            <a:rPr lang="en-US" smtClean="0"/>
            <a:t>Quenching the Spirit: 1 Thessalonians 5:16-19</a:t>
          </a:r>
          <a:endParaRPr lang="en-US"/>
        </a:p>
      </dgm:t>
    </dgm:pt>
    <dgm:pt modelId="{6ED7F161-86D1-4816-AB31-01F3F6A833F1}" type="parTrans" cxnId="{FD88B57C-76BB-4B9C-8848-9F402C74681D}">
      <dgm:prSet/>
      <dgm:spPr/>
      <dgm:t>
        <a:bodyPr/>
        <a:lstStyle/>
        <a:p>
          <a:endParaRPr lang="en-US"/>
        </a:p>
      </dgm:t>
    </dgm:pt>
    <dgm:pt modelId="{47836A98-2F44-4DB6-AA25-E0245B43D36C}" type="sibTrans" cxnId="{FD88B57C-76BB-4B9C-8848-9F402C74681D}">
      <dgm:prSet/>
      <dgm:spPr/>
      <dgm:t>
        <a:bodyPr/>
        <a:lstStyle/>
        <a:p>
          <a:endParaRPr lang="en-US"/>
        </a:p>
      </dgm:t>
    </dgm:pt>
    <dgm:pt modelId="{D96A4263-2C31-445C-BC2C-7387373DDE5F}" type="pres">
      <dgm:prSet presAssocID="{E8841AF5-5A61-46D2-B403-E9A44BFC32C0}" presName="compositeShape" presStyleCnt="0">
        <dgm:presLayoutVars>
          <dgm:dir/>
          <dgm:resizeHandles/>
        </dgm:presLayoutVars>
      </dgm:prSet>
      <dgm:spPr/>
    </dgm:pt>
    <dgm:pt modelId="{7D52E1AB-D731-4609-98E9-0CD43ABD6CD6}" type="pres">
      <dgm:prSet presAssocID="{E8841AF5-5A61-46D2-B403-E9A44BFC32C0}" presName="pyramid" presStyleLbl="node1" presStyleIdx="0" presStyleCnt="1"/>
      <dgm:spPr/>
    </dgm:pt>
    <dgm:pt modelId="{0CD22D86-5FA0-4997-A2FC-E9BAC4A9A7CE}" type="pres">
      <dgm:prSet presAssocID="{E8841AF5-5A61-46D2-B403-E9A44BFC32C0}" presName="theList" presStyleCnt="0"/>
      <dgm:spPr/>
    </dgm:pt>
    <dgm:pt modelId="{3240937B-D4A4-4975-BCF5-8BDAFA81B7EA}" type="pres">
      <dgm:prSet presAssocID="{5C5EB31A-EF8F-4310-B170-E779D312CB8B}" presName="aNode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8CECFF-69A4-4EB8-A079-AF6DFD975446}" type="pres">
      <dgm:prSet presAssocID="{5C5EB31A-EF8F-4310-B170-E779D312CB8B}" presName="aSpace" presStyleCnt="0"/>
      <dgm:spPr/>
    </dgm:pt>
  </dgm:ptLst>
  <dgm:cxnLst>
    <dgm:cxn modelId="{F47E85CD-918C-4002-BB67-42391FB11BCE}" type="presOf" srcId="{F5C64040-B6B1-4B53-8317-43B535AE45E8}" destId="{3240937B-D4A4-4975-BCF5-8BDAFA81B7EA}" srcOrd="0" destOrd="4" presId="urn:microsoft.com/office/officeart/2005/8/layout/pyramid2"/>
    <dgm:cxn modelId="{05AB1ADE-2151-4714-8B8D-8FE7A0A62A6B}" type="presOf" srcId="{C6DBDACF-446E-49B6-BB00-88A1880E595B}" destId="{3240937B-D4A4-4975-BCF5-8BDAFA81B7EA}" srcOrd="0" destOrd="3" presId="urn:microsoft.com/office/officeart/2005/8/layout/pyramid2"/>
    <dgm:cxn modelId="{998EB526-F319-4635-872E-A90D2AB5E8FC}" srcId="{E8841AF5-5A61-46D2-B403-E9A44BFC32C0}" destId="{5C5EB31A-EF8F-4310-B170-E779D312CB8B}" srcOrd="0" destOrd="0" parTransId="{722DAAF7-B093-4CB3-BA0E-645B743F1DFE}" sibTransId="{14CD26BA-5006-4D86-B2A9-22D8DB4B77BB}"/>
    <dgm:cxn modelId="{5692EB84-B5E7-4BBB-B750-11D2A011AE91}" type="presOf" srcId="{E8841AF5-5A61-46D2-B403-E9A44BFC32C0}" destId="{D96A4263-2C31-445C-BC2C-7387373DDE5F}" srcOrd="0" destOrd="0" presId="urn:microsoft.com/office/officeart/2005/8/layout/pyramid2"/>
    <dgm:cxn modelId="{C5FF5113-B486-4C99-AF9F-DB121A99E2D8}" type="presOf" srcId="{A52DB55E-8509-4353-A540-D319F46958DB}" destId="{3240937B-D4A4-4975-BCF5-8BDAFA81B7EA}" srcOrd="0" destOrd="1" presId="urn:microsoft.com/office/officeart/2005/8/layout/pyramid2"/>
    <dgm:cxn modelId="{F1B90032-AD40-4E4D-8204-E6C2B37A12B0}" srcId="{5C5EB31A-EF8F-4310-B170-E779D312CB8B}" destId="{A52DB55E-8509-4353-A540-D319F46958DB}" srcOrd="0" destOrd="0" parTransId="{0B3E5C08-7B21-4516-AC4C-0255C5FE0DB9}" sibTransId="{59127C2A-735B-45F5-A45A-7A51F6863C3D}"/>
    <dgm:cxn modelId="{CAFA7AA7-49FB-46A7-9AE3-D76AA8E4FA2C}" srcId="{5C5EB31A-EF8F-4310-B170-E779D312CB8B}" destId="{F5C64040-B6B1-4B53-8317-43B535AE45E8}" srcOrd="3" destOrd="0" parTransId="{6A649DD2-E89D-49CE-8F50-7DE24A3736BF}" sibTransId="{3B194413-2624-4089-966D-430863B747E1}"/>
    <dgm:cxn modelId="{8B7684AC-5D25-43E4-A2B3-AA8C6E1B07A5}" type="presOf" srcId="{2CE5C146-6C50-42C8-933D-CF1F2D55C5BF}" destId="{3240937B-D4A4-4975-BCF5-8BDAFA81B7EA}" srcOrd="0" destOrd="2" presId="urn:microsoft.com/office/officeart/2005/8/layout/pyramid2"/>
    <dgm:cxn modelId="{FD88B57C-76BB-4B9C-8848-9F402C74681D}" srcId="{5C5EB31A-EF8F-4310-B170-E779D312CB8B}" destId="{753FC6D8-8F22-4B1B-901E-AFCFEE6C3399}" srcOrd="4" destOrd="0" parTransId="{6ED7F161-86D1-4816-AB31-01F3F6A833F1}" sibTransId="{47836A98-2F44-4DB6-AA25-E0245B43D36C}"/>
    <dgm:cxn modelId="{B47CF387-B451-496C-88B4-13CA841B8709}" type="presOf" srcId="{5C5EB31A-EF8F-4310-B170-E779D312CB8B}" destId="{3240937B-D4A4-4975-BCF5-8BDAFA81B7EA}" srcOrd="0" destOrd="0" presId="urn:microsoft.com/office/officeart/2005/8/layout/pyramid2"/>
    <dgm:cxn modelId="{64E58E55-621D-43F9-A545-56CAD663E06B}" srcId="{5C5EB31A-EF8F-4310-B170-E779D312CB8B}" destId="{2CE5C146-6C50-42C8-933D-CF1F2D55C5BF}" srcOrd="1" destOrd="0" parTransId="{74EAEEB0-AC0B-4DE2-9A51-6D5E30B52FD0}" sibTransId="{26AF0CB4-4FEB-4D3D-89C9-53E1B7F5002E}"/>
    <dgm:cxn modelId="{E26B696F-F912-489F-8D12-39AB26FC79E1}" srcId="{5C5EB31A-EF8F-4310-B170-E779D312CB8B}" destId="{C6DBDACF-446E-49B6-BB00-88A1880E595B}" srcOrd="2" destOrd="0" parTransId="{E373DAC6-F9A0-4B15-BF2F-A795E6752486}" sibTransId="{206145E2-024A-44D8-9360-4F6A0A01D95A}"/>
    <dgm:cxn modelId="{DD6BD450-9F15-453A-B87C-3017C1A704DA}" type="presOf" srcId="{753FC6D8-8F22-4B1B-901E-AFCFEE6C3399}" destId="{3240937B-D4A4-4975-BCF5-8BDAFA81B7EA}" srcOrd="0" destOrd="5" presId="urn:microsoft.com/office/officeart/2005/8/layout/pyramid2"/>
    <dgm:cxn modelId="{CAF04059-A48E-48FC-8745-E0EED0DB6904}" type="presParOf" srcId="{D96A4263-2C31-445C-BC2C-7387373DDE5F}" destId="{7D52E1AB-D731-4609-98E9-0CD43ABD6CD6}" srcOrd="0" destOrd="0" presId="urn:microsoft.com/office/officeart/2005/8/layout/pyramid2"/>
    <dgm:cxn modelId="{DAC71082-F1F3-4C25-91DA-67B936E7A011}" type="presParOf" srcId="{D96A4263-2C31-445C-BC2C-7387373DDE5F}" destId="{0CD22D86-5FA0-4997-A2FC-E9BAC4A9A7CE}" srcOrd="1" destOrd="0" presId="urn:microsoft.com/office/officeart/2005/8/layout/pyramid2"/>
    <dgm:cxn modelId="{06EB81DB-1E49-4831-BE83-8654AA62E74A}" type="presParOf" srcId="{0CD22D86-5FA0-4997-A2FC-E9BAC4A9A7CE}" destId="{3240937B-D4A4-4975-BCF5-8BDAFA81B7EA}" srcOrd="0" destOrd="0" presId="urn:microsoft.com/office/officeart/2005/8/layout/pyramid2"/>
    <dgm:cxn modelId="{73C1D5EF-3FA7-44A5-BA5B-E681A197611F}" type="presParOf" srcId="{0CD22D86-5FA0-4997-A2FC-E9BAC4A9A7CE}" destId="{0F8CECFF-69A4-4EB8-A079-AF6DFD975446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A0248-5813-4E85-8B4D-1110305FFD98}">
      <dsp:nvSpPr>
        <dsp:cNvPr id="0" name=""/>
        <dsp:cNvSpPr/>
      </dsp:nvSpPr>
      <dsp:spPr>
        <a:xfrm rot="5400000">
          <a:off x="3785742" y="-370490"/>
          <a:ext cx="36207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/>
            <a:t>1 Corinthians 12:1-11, Romans 12:6-8, Ephesians 4:11</a:t>
          </a:r>
          <a:endParaRPr lang="en-U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/>
            <a:t>It refers to heightened capacity, the ability to do things we couldn’t do before or to do at a different level, or motivation or purpose.</a:t>
          </a:r>
          <a:endParaRPr lang="en-U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/>
            <a:t>Fruit speaks of character of being, gifts speaks of capacities and doing</a:t>
          </a:r>
          <a:endParaRPr lang="en-U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/>
            <a:t>They should coexist</a:t>
          </a:r>
          <a:endParaRPr lang="en-US" sz="2300" kern="1200"/>
        </a:p>
      </dsp:txBody>
      <dsp:txXfrm rot="-5400000">
        <a:off x="2962656" y="629347"/>
        <a:ext cx="5090193" cy="3267268"/>
      </dsp:txXfrm>
    </dsp:sp>
    <dsp:sp modelId="{B466AD8D-976C-44FC-A6A0-EA06499E07D0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14. Gift Giver</a:t>
          </a:r>
          <a:endParaRPr lang="en-US" sz="6500" kern="1200" dirty="0"/>
        </a:p>
      </dsp:txBody>
      <dsp:txXfrm>
        <a:off x="144625" y="144625"/>
        <a:ext cx="2673406" cy="42367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8F1C07-0D6B-46B1-9C90-204B35DCF890}">
      <dsp:nvSpPr>
        <dsp:cNvPr id="0" name=""/>
        <dsp:cNvSpPr/>
      </dsp:nvSpPr>
      <dsp:spPr>
        <a:xfrm>
          <a:off x="0" y="10438"/>
          <a:ext cx="8229600" cy="8154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1 Corinthians 12 :4-7</a:t>
          </a:r>
          <a:endParaRPr lang="en-US" sz="3400" kern="1200"/>
        </a:p>
      </dsp:txBody>
      <dsp:txXfrm>
        <a:off x="39809" y="50247"/>
        <a:ext cx="8149982" cy="735872"/>
      </dsp:txXfrm>
    </dsp:sp>
    <dsp:sp modelId="{6DCDFF9A-F185-4FA1-8FA3-BFBBD5DDCB05}">
      <dsp:nvSpPr>
        <dsp:cNvPr id="0" name=""/>
        <dsp:cNvSpPr/>
      </dsp:nvSpPr>
      <dsp:spPr>
        <a:xfrm>
          <a:off x="0" y="825929"/>
          <a:ext cx="8229600" cy="932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smtClean="0"/>
            <a:t>They are a gift, to each and from the Spirit</a:t>
          </a:r>
          <a:endParaRPr lang="en-US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smtClean="0"/>
            <a:t>For the common good</a:t>
          </a:r>
          <a:endParaRPr lang="en-US" sz="2700" kern="1200"/>
        </a:p>
      </dsp:txBody>
      <dsp:txXfrm>
        <a:off x="0" y="825929"/>
        <a:ext cx="8229600" cy="932535"/>
      </dsp:txXfrm>
    </dsp:sp>
    <dsp:sp modelId="{E367F91E-BBE4-4910-A19F-23DA0EDA38AD}">
      <dsp:nvSpPr>
        <dsp:cNvPr id="0" name=""/>
        <dsp:cNvSpPr/>
      </dsp:nvSpPr>
      <dsp:spPr>
        <a:xfrm>
          <a:off x="0" y="1758464"/>
          <a:ext cx="8229600" cy="8154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Romans 12:6-8</a:t>
          </a:r>
          <a:endParaRPr lang="en-US" sz="3400" kern="1200"/>
        </a:p>
      </dsp:txBody>
      <dsp:txXfrm>
        <a:off x="39809" y="1798273"/>
        <a:ext cx="8149982" cy="735872"/>
      </dsp:txXfrm>
    </dsp:sp>
    <dsp:sp modelId="{F0063D69-67BA-4AF0-9285-AEBFE8827EDD}">
      <dsp:nvSpPr>
        <dsp:cNvPr id="0" name=""/>
        <dsp:cNvSpPr/>
      </dsp:nvSpPr>
      <dsp:spPr>
        <a:xfrm>
          <a:off x="0" y="2573954"/>
          <a:ext cx="8229600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smtClean="0"/>
            <a:t>-proportionate to your faith</a:t>
          </a:r>
          <a:endParaRPr lang="en-US" sz="2700" kern="1200"/>
        </a:p>
      </dsp:txBody>
      <dsp:txXfrm>
        <a:off x="0" y="2573954"/>
        <a:ext cx="8229600" cy="563040"/>
      </dsp:txXfrm>
    </dsp:sp>
    <dsp:sp modelId="{FA0BB8BF-0C73-441D-82DB-12F73454BE51}">
      <dsp:nvSpPr>
        <dsp:cNvPr id="0" name=""/>
        <dsp:cNvSpPr/>
      </dsp:nvSpPr>
      <dsp:spPr>
        <a:xfrm>
          <a:off x="0" y="3136994"/>
          <a:ext cx="8229600" cy="8154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smtClean="0"/>
            <a:t>Ephesians 4:11-12</a:t>
          </a:r>
          <a:endParaRPr lang="en-US" sz="3400" kern="1200"/>
        </a:p>
      </dsp:txBody>
      <dsp:txXfrm>
        <a:off x="39809" y="3176803"/>
        <a:ext cx="8149982" cy="735872"/>
      </dsp:txXfrm>
    </dsp:sp>
    <dsp:sp modelId="{24D8F675-52DB-402C-8C21-F865ED2A3D57}">
      <dsp:nvSpPr>
        <dsp:cNvPr id="0" name=""/>
        <dsp:cNvSpPr/>
      </dsp:nvSpPr>
      <dsp:spPr>
        <a:xfrm>
          <a:off x="0" y="3952484"/>
          <a:ext cx="8229600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700" kern="1200" smtClean="0"/>
            <a:t>-equipping function in each gift</a:t>
          </a:r>
          <a:endParaRPr lang="en-US" sz="2700" kern="1200"/>
        </a:p>
      </dsp:txBody>
      <dsp:txXfrm>
        <a:off x="0" y="3952484"/>
        <a:ext cx="8229600" cy="5630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3894E-251E-4E1B-9A4C-7BB28006F3C5}">
      <dsp:nvSpPr>
        <dsp:cNvPr id="0" name=""/>
        <dsp:cNvSpPr/>
      </dsp:nvSpPr>
      <dsp:spPr>
        <a:xfrm rot="5400000">
          <a:off x="-360662" y="361516"/>
          <a:ext cx="2404417" cy="168309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It begs the questions:</a:t>
          </a:r>
          <a:endParaRPr lang="en-US" sz="1900" kern="1200"/>
        </a:p>
      </dsp:txBody>
      <dsp:txXfrm rot="-5400000">
        <a:off x="1" y="842399"/>
        <a:ext cx="1683092" cy="721325"/>
      </dsp:txXfrm>
    </dsp:sp>
    <dsp:sp modelId="{3593A76F-2AF5-4EDE-9E5D-F7CDB86FC251}">
      <dsp:nvSpPr>
        <dsp:cNvPr id="0" name=""/>
        <dsp:cNvSpPr/>
      </dsp:nvSpPr>
      <dsp:spPr>
        <a:xfrm rot="5400000">
          <a:off x="4174910" y="-2490964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smtClean="0"/>
            <a:t>Do I have Him?</a:t>
          </a:r>
          <a:endParaRPr lang="en-US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smtClean="0"/>
            <a:t>And how do I get Him to operate in my life so I receive these things?</a:t>
          </a:r>
          <a:endParaRPr lang="en-US" sz="3100" kern="1200"/>
        </a:p>
      </dsp:txBody>
      <dsp:txXfrm rot="-5400000">
        <a:off x="1683093" y="77146"/>
        <a:ext cx="6470214" cy="1410285"/>
      </dsp:txXfrm>
    </dsp:sp>
    <dsp:sp modelId="{A099F837-2EFB-4066-A7BD-C928454AFD9F}">
      <dsp:nvSpPr>
        <dsp:cNvPr id="0" name=""/>
        <dsp:cNvSpPr/>
      </dsp:nvSpPr>
      <dsp:spPr>
        <a:xfrm rot="5400000">
          <a:off x="-360662" y="2481354"/>
          <a:ext cx="2404417" cy="168309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There are a few terms to discuss</a:t>
          </a:r>
          <a:endParaRPr lang="en-US" sz="1900" kern="1200"/>
        </a:p>
      </dsp:txBody>
      <dsp:txXfrm rot="-5400000">
        <a:off x="1" y="2962237"/>
        <a:ext cx="1683092" cy="721325"/>
      </dsp:txXfrm>
    </dsp:sp>
    <dsp:sp modelId="{72F67032-B025-414E-8C99-419F9F96EF68}">
      <dsp:nvSpPr>
        <dsp:cNvPr id="0" name=""/>
        <dsp:cNvSpPr/>
      </dsp:nvSpPr>
      <dsp:spPr>
        <a:xfrm rot="5400000">
          <a:off x="4174910" y="-371126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smtClean="0"/>
            <a:t>-Baptism of the Holy Spirit</a:t>
          </a:r>
          <a:endParaRPr lang="en-US" sz="3100" kern="120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smtClean="0"/>
            <a:t>-Filling of the Holy Spirit</a:t>
          </a:r>
          <a:endParaRPr lang="en-US" sz="3100" kern="1200"/>
        </a:p>
      </dsp:txBody>
      <dsp:txXfrm rot="-5400000">
        <a:off x="1683093" y="2196984"/>
        <a:ext cx="6470214" cy="14102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0919B5-1808-45BF-B6D9-6A5AEFFBCF1F}">
      <dsp:nvSpPr>
        <dsp:cNvPr id="0" name=""/>
        <dsp:cNvSpPr/>
      </dsp:nvSpPr>
      <dsp:spPr>
        <a:xfrm rot="5400000">
          <a:off x="3785742" y="-370490"/>
          <a:ext cx="36207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The command here is interesting in light of other passages discussing the Holy Spirit</a:t>
          </a:r>
          <a:endParaRPr lang="en-US" sz="2100" kern="1200"/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We are never told to be baptized by the Holy Spirit</a:t>
          </a:r>
          <a:endParaRPr lang="en-US" sz="2100" kern="1200"/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smtClean="0"/>
            <a:t>In fact, much of what the Bible says about the Holy Spirit is not put in the sense of a command but rather, this is what the Spirit offers….except here</a:t>
          </a:r>
          <a:endParaRPr lang="en-US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It is interesting that the filing of the Spirit is compared to being drunk with wine</a:t>
          </a:r>
          <a:endParaRPr lang="en-US" sz="2100" kern="1200" dirty="0"/>
        </a:p>
      </dsp:txBody>
      <dsp:txXfrm rot="-5400000">
        <a:off x="2962656" y="629347"/>
        <a:ext cx="5090193" cy="3267268"/>
      </dsp:txXfrm>
    </dsp:sp>
    <dsp:sp modelId="{852BA7FE-EE73-429F-967F-067A7010A9C8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smtClean="0"/>
            <a:t>Ephesians 5:15-18</a:t>
          </a:r>
          <a:endParaRPr lang="en-US" sz="4500" kern="1200"/>
        </a:p>
      </dsp:txBody>
      <dsp:txXfrm>
        <a:off x="144625" y="144625"/>
        <a:ext cx="2673406" cy="42367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F0EE7-BAA7-407E-A0E9-83CB224ABF29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Ephesians 5:15-18</a:t>
          </a:r>
          <a:endParaRPr lang="en-US" sz="22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So instead of being drunk, filled or controlled by alcohol, Paul says be filled with the Spirit</a:t>
          </a:r>
          <a:endParaRPr lang="en-U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The word fill here means to fill up, to cause to abound, to furnish or supply- literally to flood, to diffuse without</a:t>
          </a:r>
          <a:endParaRPr lang="en-U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But like the wine, it not only points to a quantity of filling but also the quality or the control that comes with the Spirit</a:t>
          </a:r>
          <a:endParaRPr lang="en-US" sz="1700" kern="1200"/>
        </a:p>
      </dsp:txBody>
      <dsp:txXfrm>
        <a:off x="2514630" y="662812"/>
        <a:ext cx="3200339" cy="32003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2E1AB-D731-4609-98E9-0CD43ABD6CD6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40937B-D4A4-4975-BCF5-8BDAFA81B7EA}">
      <dsp:nvSpPr>
        <dsp:cNvPr id="0" name=""/>
        <dsp:cNvSpPr/>
      </dsp:nvSpPr>
      <dsp:spPr>
        <a:xfrm>
          <a:off x="3775352" y="453038"/>
          <a:ext cx="2941875" cy="32176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So how are we filled or controlled by the Spirit?</a:t>
          </a:r>
          <a:endParaRPr lang="en-US" sz="19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Yielded- faith and intention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Sin loses.  Remember Galatians 5:16-22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1 John 1:9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Grieving the Spirit: Ephesians 4:29-30, Isaiah 63:10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Quenching the Spirit: 1 Thessalonians 5:16-19</a:t>
          </a:r>
          <a:endParaRPr lang="en-US" sz="1500" kern="1200"/>
        </a:p>
      </dsp:txBody>
      <dsp:txXfrm>
        <a:off x="3918963" y="596649"/>
        <a:ext cx="2654653" cy="2930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004A-9CA2-4331-B534-08C18FBF5EE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1C86-926C-44E7-940C-11FF86827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7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004A-9CA2-4331-B534-08C18FBF5EE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1C86-926C-44E7-940C-11FF86827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5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004A-9CA2-4331-B534-08C18FBF5EE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1C86-926C-44E7-940C-11FF86827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0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004A-9CA2-4331-B534-08C18FBF5EE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1C86-926C-44E7-940C-11FF86827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004A-9CA2-4331-B534-08C18FBF5EE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1C86-926C-44E7-940C-11FF86827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5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004A-9CA2-4331-B534-08C18FBF5EE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1C86-926C-44E7-940C-11FF86827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004A-9CA2-4331-B534-08C18FBF5EE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1C86-926C-44E7-940C-11FF86827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5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004A-9CA2-4331-B534-08C18FBF5EE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1C86-926C-44E7-940C-11FF86827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35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004A-9CA2-4331-B534-08C18FBF5EE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1C86-926C-44E7-940C-11FF86827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8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004A-9CA2-4331-B534-08C18FBF5EE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1C86-926C-44E7-940C-11FF86827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2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6004A-9CA2-4331-B534-08C18FBF5EE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1C86-926C-44E7-940C-11FF86827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8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6004A-9CA2-4331-B534-08C18FBF5EED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31C86-926C-44E7-940C-11FF86827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72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Ministry of the Holy Spirit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 you have Him?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117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of the Spirit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8161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9362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of the Spirit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6194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654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Ministry of the Holy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we have seen thus far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He regenerates us, gives us new birth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He sanctifies us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He transforms us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He empowers us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He affirms us in our relationship with God-    Abba Father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He teaches us what is right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He convicts us of what is wrong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6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Ministry of the Holy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have seen thus far</a:t>
            </a:r>
          </a:p>
          <a:p>
            <a:pPr marL="971550" lvl="1" indent="-514350">
              <a:buAutoNum type="arabicPeriod" startAt="8"/>
            </a:pPr>
            <a:r>
              <a:rPr lang="en-US" dirty="0" smtClean="0"/>
              <a:t>He directs us</a:t>
            </a:r>
          </a:p>
          <a:p>
            <a:pPr marL="971550" lvl="1" indent="-514350">
              <a:buAutoNum type="arabicPeriod" startAt="8"/>
            </a:pPr>
            <a:r>
              <a:rPr lang="en-US" dirty="0" smtClean="0"/>
              <a:t>He comes alongside us.  </a:t>
            </a:r>
            <a:r>
              <a:rPr lang="en-US" dirty="0" err="1" smtClean="0"/>
              <a:t>Paraklete</a:t>
            </a:r>
            <a:r>
              <a:rPr lang="en-US" dirty="0" smtClean="0"/>
              <a:t> ministry</a:t>
            </a:r>
          </a:p>
          <a:p>
            <a:pPr marL="971550" lvl="1" indent="-514350">
              <a:buAutoNum type="arabicPeriod" startAt="8"/>
            </a:pPr>
            <a:r>
              <a:rPr lang="en-US" dirty="0" smtClean="0"/>
              <a:t>Apologetic Ministry.  He helps us defend the gospel</a:t>
            </a:r>
          </a:p>
          <a:p>
            <a:pPr marL="971550" lvl="1" indent="-514350">
              <a:buAutoNum type="arabicPeriod" startAt="8"/>
            </a:pPr>
            <a:r>
              <a:rPr lang="en-US" dirty="0" smtClean="0"/>
              <a:t>Prayer </a:t>
            </a:r>
            <a:r>
              <a:rPr lang="en-US" dirty="0" smtClean="0"/>
              <a:t>Ministry</a:t>
            </a:r>
          </a:p>
          <a:p>
            <a:pPr marL="971550" lvl="1" indent="-514350">
              <a:buAutoNum type="arabicPeriod" startAt="8"/>
            </a:pPr>
            <a:r>
              <a:rPr lang="en-US" dirty="0" smtClean="0"/>
              <a:t>Unifying Ministry</a:t>
            </a:r>
          </a:p>
          <a:p>
            <a:pPr marL="971550" lvl="1" indent="-514350">
              <a:buAutoNum type="arabicPeriod" startAt="8"/>
            </a:pPr>
            <a:r>
              <a:rPr lang="en-US" dirty="0"/>
              <a:t> </a:t>
            </a:r>
            <a:r>
              <a:rPr lang="en-US" dirty="0" smtClean="0"/>
              <a:t>Fruit Bearing Ministry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785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 Ministries of the Holy Spirit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8322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7065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Gift Giver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2146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7911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Ministry of the Holy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we have seen thus far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He regenerates us, gives us new birth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He sanctifies us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He transforms us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He empowers us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He affirms us in our relationship with God-    Abba Father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He teaches us what is right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He convicts us of what is wrong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53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Ministry of the Holy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we have seen thus far</a:t>
            </a:r>
          </a:p>
          <a:p>
            <a:pPr marL="971550" lvl="1" indent="-514350">
              <a:buAutoNum type="arabicPeriod" startAt="8"/>
            </a:pPr>
            <a:r>
              <a:rPr lang="en-US" dirty="0" smtClean="0"/>
              <a:t>He directs us</a:t>
            </a:r>
          </a:p>
          <a:p>
            <a:pPr marL="971550" lvl="1" indent="-514350">
              <a:buAutoNum type="arabicPeriod" startAt="8"/>
            </a:pPr>
            <a:r>
              <a:rPr lang="en-US" dirty="0" smtClean="0"/>
              <a:t>He comes alongside us.  </a:t>
            </a:r>
            <a:r>
              <a:rPr lang="en-US" dirty="0" err="1" smtClean="0"/>
              <a:t>Paraklete</a:t>
            </a:r>
            <a:r>
              <a:rPr lang="en-US" dirty="0" smtClean="0"/>
              <a:t> ministry</a:t>
            </a:r>
          </a:p>
          <a:p>
            <a:pPr marL="971550" lvl="1" indent="-514350">
              <a:buAutoNum type="arabicPeriod" startAt="8"/>
            </a:pPr>
            <a:r>
              <a:rPr lang="en-US" dirty="0" smtClean="0"/>
              <a:t>Apologetic Ministry.  He helps us defend the gospel</a:t>
            </a:r>
          </a:p>
          <a:p>
            <a:pPr marL="971550" lvl="1" indent="-514350">
              <a:buAutoNum type="arabicPeriod" startAt="8"/>
            </a:pPr>
            <a:r>
              <a:rPr lang="en-US" dirty="0" smtClean="0"/>
              <a:t>Prayer </a:t>
            </a:r>
            <a:r>
              <a:rPr lang="en-US" dirty="0" smtClean="0"/>
              <a:t>Ministry</a:t>
            </a:r>
          </a:p>
          <a:p>
            <a:pPr marL="971550" lvl="1" indent="-514350">
              <a:buAutoNum type="arabicPeriod" startAt="8"/>
            </a:pPr>
            <a:r>
              <a:rPr lang="en-US" dirty="0" smtClean="0"/>
              <a:t>Unifying Ministry</a:t>
            </a:r>
          </a:p>
          <a:p>
            <a:pPr marL="971550" lvl="1" indent="-514350">
              <a:buAutoNum type="arabicPeriod" startAt="8"/>
            </a:pPr>
            <a:r>
              <a:rPr lang="en-US" dirty="0"/>
              <a:t> </a:t>
            </a:r>
            <a:r>
              <a:rPr lang="en-US" dirty="0" smtClean="0"/>
              <a:t>Fruit Bearing Ministry</a:t>
            </a:r>
            <a:endParaRPr lang="en-US" dirty="0"/>
          </a:p>
          <a:p>
            <a:pPr marL="971550" lvl="1" indent="-514350">
              <a:buAutoNum type="arabicPeriod" startAt="8"/>
            </a:pPr>
            <a:r>
              <a:rPr lang="en-US" dirty="0" smtClean="0"/>
              <a:t>Gift giver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8156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Ministry of the Holy Spirit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4612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4856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of the Holy Spirit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6090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8902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545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Ministry of the Holy Spirit</vt:lpstr>
      <vt:lpstr>Ministry of the Holy Spirit</vt:lpstr>
      <vt:lpstr>Ministry of the Holy Spirit</vt:lpstr>
      <vt:lpstr>14 Ministries of the Holy Spirit</vt:lpstr>
      <vt:lpstr>14. Gift Giver</vt:lpstr>
      <vt:lpstr>Ministry of the Holy Spirit</vt:lpstr>
      <vt:lpstr>Ministry of the Holy Spirit</vt:lpstr>
      <vt:lpstr>Ministry of the Holy Spirit</vt:lpstr>
      <vt:lpstr>Filing of the Holy Spirit</vt:lpstr>
      <vt:lpstr>Filling of the Spirit</vt:lpstr>
      <vt:lpstr>Filling of the Spirit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of the Holy Spirit</dc:title>
  <dc:creator>Atkin Family</dc:creator>
  <cp:lastModifiedBy>Atkin Family</cp:lastModifiedBy>
  <cp:revision>7</cp:revision>
  <dcterms:created xsi:type="dcterms:W3CDTF">2019-12-01T11:38:01Z</dcterms:created>
  <dcterms:modified xsi:type="dcterms:W3CDTF">2019-12-01T12:35:54Z</dcterms:modified>
</cp:coreProperties>
</file>